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8"/>
  </p:notesMasterIdLst>
  <p:sldIdLst>
    <p:sldId id="381" r:id="rId2"/>
    <p:sldId id="382" r:id="rId3"/>
    <p:sldId id="383" r:id="rId4"/>
    <p:sldId id="385" r:id="rId5"/>
    <p:sldId id="389" r:id="rId6"/>
    <p:sldId id="394" r:id="rId7"/>
    <p:sldId id="412" r:id="rId8"/>
    <p:sldId id="402" r:id="rId9"/>
    <p:sldId id="404" r:id="rId10"/>
    <p:sldId id="410" r:id="rId11"/>
    <p:sldId id="388" r:id="rId12"/>
    <p:sldId id="409" r:id="rId13"/>
    <p:sldId id="390" r:id="rId14"/>
    <p:sldId id="408" r:id="rId15"/>
    <p:sldId id="405" r:id="rId16"/>
    <p:sldId id="386" r:id="rId17"/>
    <p:sldId id="387" r:id="rId18"/>
    <p:sldId id="392" r:id="rId19"/>
    <p:sldId id="401" r:id="rId20"/>
    <p:sldId id="400" r:id="rId21"/>
    <p:sldId id="407" r:id="rId22"/>
    <p:sldId id="399" r:id="rId23"/>
    <p:sldId id="406" r:id="rId24"/>
    <p:sldId id="411" r:id="rId25"/>
    <p:sldId id="393" r:id="rId26"/>
    <p:sldId id="403"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D0466F6-57E1-4354-BFA3-6AA3B0692106}">
          <p14:sldIdLst>
            <p14:sldId id="381"/>
            <p14:sldId id="382"/>
            <p14:sldId id="383"/>
            <p14:sldId id="385"/>
            <p14:sldId id="389"/>
            <p14:sldId id="394"/>
            <p14:sldId id="412"/>
            <p14:sldId id="402"/>
            <p14:sldId id="404"/>
            <p14:sldId id="410"/>
            <p14:sldId id="388"/>
            <p14:sldId id="409"/>
            <p14:sldId id="390"/>
            <p14:sldId id="408"/>
            <p14:sldId id="405"/>
            <p14:sldId id="386"/>
            <p14:sldId id="387"/>
            <p14:sldId id="392"/>
            <p14:sldId id="401"/>
            <p14:sldId id="400"/>
            <p14:sldId id="407"/>
            <p14:sldId id="399"/>
            <p14:sldId id="406"/>
            <p14:sldId id="411"/>
            <p14:sldId id="393"/>
            <p14:sldId id="4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001" autoAdjust="0"/>
    <p:restoredTop sz="94660"/>
  </p:normalViewPr>
  <p:slideViewPr>
    <p:cSldViewPr snapToGrid="0">
      <p:cViewPr varScale="1">
        <p:scale>
          <a:sx n="94" d="100"/>
          <a:sy n="94" d="100"/>
        </p:scale>
        <p:origin x="581"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64CF3FA-CB98-4F1F-952A-1F428123C587}" type="datetimeFigureOut">
              <a:rPr lang="en-GB" smtClean="0"/>
              <a:t>28/05/2019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50AF15-2D00-4DC0-9C2B-029C6CF51F19}" type="slidenum">
              <a:rPr lang="en-GB" smtClean="0"/>
              <a:t>‹#›</a:t>
            </a:fld>
            <a:endParaRPr lang="en-GB"/>
          </a:p>
        </p:txBody>
      </p:sp>
    </p:spTree>
    <p:extLst>
      <p:ext uri="{BB962C8B-B14F-4D97-AF65-F5344CB8AC3E}">
        <p14:creationId xmlns:p14="http://schemas.microsoft.com/office/powerpoint/2010/main" val="5027908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p:cNvSpPr/>
          <p:nvPr/>
        </p:nvSpPr>
        <p:spPr>
          <a:xfrm>
            <a:off x="0" y="0"/>
            <a:ext cx="12192000" cy="457200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457200" y="4960137"/>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Subtitle 2"/>
          <p:cNvSpPr>
            <a:spLocks noGrp="1"/>
          </p:cNvSpPr>
          <p:nvPr>
            <p:ph type="subTitle" idx="1"/>
          </p:nvPr>
        </p:nvSpPr>
        <p:spPr>
          <a:xfrm>
            <a:off x="8610600" y="4960137"/>
            <a:ext cx="3200400" cy="1463040"/>
          </a:xfrm>
        </p:spPr>
        <p:txBody>
          <a:bodyPr lIns="91440" rIns="91440" anchor="ctr">
            <a:normAutofit/>
          </a:bodyPr>
          <a:lstStyle>
            <a:lvl1pPr marL="0" indent="0" algn="l">
              <a:lnSpc>
                <a:spcPct val="100000"/>
              </a:lnSpc>
              <a:spcBef>
                <a:spcPts val="0"/>
              </a:spcBef>
              <a:buNone/>
              <a:defRPr sz="1800">
                <a:solidFill>
                  <a:schemeClr val="tx1">
                    <a:lumMod val="95000"/>
                    <a:lumOff val="5000"/>
                  </a:schemeClr>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lgn="l">
              <a:defRPr/>
            </a:lvl1pPr>
          </a:lstStyle>
          <a:p>
            <a:fld id="{E5B5A6F3-78FB-4346-8696-64E241C7F347}"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1534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8834354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762000"/>
            <a:ext cx="2628900" cy="5410200"/>
          </a:xfrm>
        </p:spPr>
        <p:txBody>
          <a:bodyPr vert="eaVert" lIns="45720" tIns="91440" rIns="45720" bIns="91440"/>
          <a:lstStyle/>
          <a:p>
            <a:r>
              <a:rPr lang="en-US"/>
              <a:t>Click to edit Master title style</a:t>
            </a:r>
            <a:endParaRPr lang="en-US" dirty="0"/>
          </a:p>
        </p:txBody>
      </p:sp>
      <p:sp>
        <p:nvSpPr>
          <p:cNvPr id="3" name="Vertical Text Placeholder 2"/>
          <p:cNvSpPr>
            <a:spLocks noGrp="1"/>
          </p:cNvSpPr>
          <p:nvPr>
            <p:ph type="body" orient="vert" idx="1"/>
          </p:nvPr>
        </p:nvSpPr>
        <p:spPr>
          <a:xfrm>
            <a:off x="990601" y="762000"/>
            <a:ext cx="7581900" cy="54102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7" name="Straight Connector 6"/>
          <p:cNvCxnSpPr/>
          <p:nvPr/>
        </p:nvCxnSpPr>
        <p:spPr>
          <a:xfrm rot="5400000" flipV="1">
            <a:off x="10058400" y="59263"/>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25105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B5A6F3-78FB-4346-8696-64E241C7F347}"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3746254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9" name="Rectangle 8"/>
          <p:cNvSpPr/>
          <p:nvPr/>
        </p:nvSpPr>
        <p:spPr>
          <a:xfrm>
            <a:off x="0" y="0"/>
            <a:ext cx="12192000" cy="4572001"/>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5"/>
          <p:cNvSpPr/>
          <p:nvPr/>
        </p:nvSpPr>
        <p:spPr>
          <a:xfrm>
            <a:off x="-1" y="0"/>
            <a:ext cx="12192000" cy="4572001"/>
          </a:xfrm>
          <a:custGeom>
            <a:avLst/>
            <a:gdLst/>
            <a:ahLst/>
            <a:cxnLst/>
            <a:rect l="l" t="t" r="r" b="b"/>
            <a:pathLst>
              <a:path w="12192000" h="4572001">
                <a:moveTo>
                  <a:pt x="12192000" y="4387986"/>
                </a:moveTo>
                <a:lnTo>
                  <a:pt x="12192000" y="4572001"/>
                </a:lnTo>
                <a:lnTo>
                  <a:pt x="12013927" y="4572001"/>
                </a:lnTo>
                <a:cubicBezTo>
                  <a:pt x="12084901" y="4522707"/>
                  <a:pt x="12145198" y="4460004"/>
                  <a:pt x="12192000" y="4387986"/>
                </a:cubicBezTo>
                <a:close/>
                <a:moveTo>
                  <a:pt x="12192000" y="4041440"/>
                </a:moveTo>
                <a:lnTo>
                  <a:pt x="12192000" y="4174488"/>
                </a:lnTo>
                <a:cubicBezTo>
                  <a:pt x="12005469" y="4244657"/>
                  <a:pt x="11857227" y="4389538"/>
                  <a:pt x="11786673" y="4572001"/>
                </a:cubicBezTo>
                <a:lnTo>
                  <a:pt x="11649784" y="4572001"/>
                </a:lnTo>
                <a:cubicBezTo>
                  <a:pt x="11730542" y="4320085"/>
                  <a:pt x="11933879" y="4121396"/>
                  <a:pt x="12192000" y="4041440"/>
                </a:cubicBezTo>
                <a:close/>
                <a:moveTo>
                  <a:pt x="10767111" y="3999419"/>
                </a:moveTo>
                <a:lnTo>
                  <a:pt x="10784198" y="4001042"/>
                </a:lnTo>
                <a:cubicBezTo>
                  <a:pt x="10816584" y="4001569"/>
                  <a:pt x="10848477" y="4004550"/>
                  <a:pt x="10879660" y="4010107"/>
                </a:cubicBezTo>
                <a:cubicBezTo>
                  <a:pt x="10885236" y="4009688"/>
                  <a:pt x="10890564" y="4010636"/>
                  <a:pt x="10895873" y="4011646"/>
                </a:cubicBezTo>
                <a:lnTo>
                  <a:pt x="10895990" y="4012794"/>
                </a:lnTo>
                <a:cubicBezTo>
                  <a:pt x="11208069" y="4064450"/>
                  <a:pt x="11461298" y="4283539"/>
                  <a:pt x="11554662" y="4572001"/>
                </a:cubicBezTo>
                <a:lnTo>
                  <a:pt x="11417114" y="4572001"/>
                </a:lnTo>
                <a:cubicBezTo>
                  <a:pt x="11333731" y="4357380"/>
                  <a:pt x="11143362" y="4194541"/>
                  <a:pt x="10909360" y="4144250"/>
                </a:cubicBezTo>
                <a:cubicBezTo>
                  <a:pt x="10943854" y="4319651"/>
                  <a:pt x="11046077" y="4471530"/>
                  <a:pt x="11189175" y="4572001"/>
                </a:cubicBezTo>
                <a:lnTo>
                  <a:pt x="10994934" y="4572001"/>
                </a:lnTo>
                <a:cubicBezTo>
                  <a:pt x="10878802" y="4452596"/>
                  <a:pt x="10800240" y="4298519"/>
                  <a:pt x="10775875" y="4127511"/>
                </a:cubicBezTo>
                <a:cubicBezTo>
                  <a:pt x="10775707" y="4127458"/>
                  <a:pt x="10775539" y="4127453"/>
                  <a:pt x="10775369" y="4127448"/>
                </a:cubicBezTo>
                <a:lnTo>
                  <a:pt x="10774831" y="4120772"/>
                </a:lnTo>
                <a:cubicBezTo>
                  <a:pt x="10769772" y="4090522"/>
                  <a:pt x="10767321" y="4059631"/>
                  <a:pt x="10767364" y="4028296"/>
                </a:cubicBezTo>
                <a:cubicBezTo>
                  <a:pt x="10766052" y="4022668"/>
                  <a:pt x="10765993" y="4017001"/>
                  <a:pt x="10765993" y="4011320"/>
                </a:cubicBezTo>
                <a:lnTo>
                  <a:pt x="10766587" y="3999880"/>
                </a:lnTo>
                <a:lnTo>
                  <a:pt x="10767085" y="3999913"/>
                </a:lnTo>
                <a:close/>
                <a:moveTo>
                  <a:pt x="10744358" y="3999419"/>
                </a:moveTo>
                <a:lnTo>
                  <a:pt x="10744384" y="3999913"/>
                </a:lnTo>
                <a:lnTo>
                  <a:pt x="10744882" y="3999880"/>
                </a:lnTo>
                <a:lnTo>
                  <a:pt x="10745476" y="4011320"/>
                </a:lnTo>
                <a:cubicBezTo>
                  <a:pt x="10745476" y="4017001"/>
                  <a:pt x="10745417" y="4022668"/>
                  <a:pt x="10744105" y="4028296"/>
                </a:cubicBezTo>
                <a:cubicBezTo>
                  <a:pt x="10744148" y="4059631"/>
                  <a:pt x="10741697" y="4090522"/>
                  <a:pt x="10736638" y="4120772"/>
                </a:cubicBezTo>
                <a:lnTo>
                  <a:pt x="10736100" y="4127448"/>
                </a:lnTo>
                <a:cubicBezTo>
                  <a:pt x="10735930" y="4127453"/>
                  <a:pt x="10735762" y="4127458"/>
                  <a:pt x="10735594" y="4127511"/>
                </a:cubicBezTo>
                <a:cubicBezTo>
                  <a:pt x="10711229" y="4298519"/>
                  <a:pt x="10632667" y="4452596"/>
                  <a:pt x="10516535" y="4572001"/>
                </a:cubicBezTo>
                <a:lnTo>
                  <a:pt x="10322294" y="4572001"/>
                </a:lnTo>
                <a:cubicBezTo>
                  <a:pt x="10465392" y="4471530"/>
                  <a:pt x="10567615" y="4319650"/>
                  <a:pt x="10602109" y="4144250"/>
                </a:cubicBezTo>
                <a:cubicBezTo>
                  <a:pt x="10368107" y="4194541"/>
                  <a:pt x="10177738" y="4357380"/>
                  <a:pt x="10094355" y="4572001"/>
                </a:cubicBezTo>
                <a:lnTo>
                  <a:pt x="9956808" y="4572001"/>
                </a:lnTo>
                <a:cubicBezTo>
                  <a:pt x="10050171" y="4283539"/>
                  <a:pt x="10303400" y="4064450"/>
                  <a:pt x="10615479" y="4012794"/>
                </a:cubicBezTo>
                <a:lnTo>
                  <a:pt x="10615596" y="4011646"/>
                </a:lnTo>
                <a:cubicBezTo>
                  <a:pt x="10620905" y="4010636"/>
                  <a:pt x="10626233" y="4009688"/>
                  <a:pt x="10631809" y="4010107"/>
                </a:cubicBezTo>
                <a:cubicBezTo>
                  <a:pt x="10662992" y="4004550"/>
                  <a:pt x="10694885" y="4001569"/>
                  <a:pt x="10727271" y="4001042"/>
                </a:cubicBezTo>
                <a:close/>
                <a:moveTo>
                  <a:pt x="9074958" y="3999419"/>
                </a:moveTo>
                <a:lnTo>
                  <a:pt x="9092045" y="4001042"/>
                </a:lnTo>
                <a:cubicBezTo>
                  <a:pt x="9124431" y="4001569"/>
                  <a:pt x="9156324" y="4004550"/>
                  <a:pt x="9187507" y="4010107"/>
                </a:cubicBezTo>
                <a:cubicBezTo>
                  <a:pt x="9193083" y="4009688"/>
                  <a:pt x="9198411" y="4010636"/>
                  <a:pt x="9203720" y="4011646"/>
                </a:cubicBezTo>
                <a:lnTo>
                  <a:pt x="9203837" y="4012794"/>
                </a:lnTo>
                <a:cubicBezTo>
                  <a:pt x="9515916" y="4064450"/>
                  <a:pt x="9769145" y="4283539"/>
                  <a:pt x="9862508" y="4572001"/>
                </a:cubicBezTo>
                <a:lnTo>
                  <a:pt x="9724961" y="4572001"/>
                </a:lnTo>
                <a:cubicBezTo>
                  <a:pt x="9641578" y="4357380"/>
                  <a:pt x="9451209" y="4194541"/>
                  <a:pt x="9217207" y="4144250"/>
                </a:cubicBezTo>
                <a:cubicBezTo>
                  <a:pt x="9251701" y="4319651"/>
                  <a:pt x="9353924" y="4471530"/>
                  <a:pt x="9497022" y="4572001"/>
                </a:cubicBezTo>
                <a:lnTo>
                  <a:pt x="9302781" y="4572001"/>
                </a:lnTo>
                <a:cubicBezTo>
                  <a:pt x="9186649" y="4452596"/>
                  <a:pt x="9108087" y="4298519"/>
                  <a:pt x="9083722" y="4127511"/>
                </a:cubicBezTo>
                <a:cubicBezTo>
                  <a:pt x="9083554" y="4127458"/>
                  <a:pt x="9083386" y="4127453"/>
                  <a:pt x="9083216" y="4127448"/>
                </a:cubicBezTo>
                <a:lnTo>
                  <a:pt x="9082678" y="4120772"/>
                </a:lnTo>
                <a:cubicBezTo>
                  <a:pt x="9077619" y="4090522"/>
                  <a:pt x="9075168" y="4059631"/>
                  <a:pt x="9075211" y="4028296"/>
                </a:cubicBezTo>
                <a:cubicBezTo>
                  <a:pt x="9073899" y="4022668"/>
                  <a:pt x="9073840" y="4017001"/>
                  <a:pt x="9073840" y="4011320"/>
                </a:cubicBezTo>
                <a:lnTo>
                  <a:pt x="9074434" y="3999880"/>
                </a:lnTo>
                <a:lnTo>
                  <a:pt x="9074932" y="3999913"/>
                </a:lnTo>
                <a:close/>
                <a:moveTo>
                  <a:pt x="9052207" y="3999419"/>
                </a:moveTo>
                <a:lnTo>
                  <a:pt x="9052233" y="3999913"/>
                </a:lnTo>
                <a:lnTo>
                  <a:pt x="9052731" y="3999880"/>
                </a:lnTo>
                <a:lnTo>
                  <a:pt x="9053325" y="4011320"/>
                </a:lnTo>
                <a:cubicBezTo>
                  <a:pt x="9053325" y="4017001"/>
                  <a:pt x="9053266" y="4022668"/>
                  <a:pt x="9051954" y="4028296"/>
                </a:cubicBezTo>
                <a:cubicBezTo>
                  <a:pt x="9051997" y="4059631"/>
                  <a:pt x="9049546" y="4090522"/>
                  <a:pt x="9044487" y="4120772"/>
                </a:cubicBezTo>
                <a:lnTo>
                  <a:pt x="9043949" y="4127448"/>
                </a:lnTo>
                <a:cubicBezTo>
                  <a:pt x="9043779" y="4127453"/>
                  <a:pt x="9043611" y="4127458"/>
                  <a:pt x="9043443" y="4127511"/>
                </a:cubicBezTo>
                <a:cubicBezTo>
                  <a:pt x="9019078" y="4298519"/>
                  <a:pt x="8940516" y="4452596"/>
                  <a:pt x="8824384" y="4572001"/>
                </a:cubicBezTo>
                <a:lnTo>
                  <a:pt x="8630143" y="4572001"/>
                </a:lnTo>
                <a:cubicBezTo>
                  <a:pt x="8773241" y="4471530"/>
                  <a:pt x="8875464" y="4319651"/>
                  <a:pt x="8909958" y="4144250"/>
                </a:cubicBezTo>
                <a:cubicBezTo>
                  <a:pt x="8675956" y="4194541"/>
                  <a:pt x="8485587" y="4357380"/>
                  <a:pt x="8402204" y="4572001"/>
                </a:cubicBezTo>
                <a:lnTo>
                  <a:pt x="8264656" y="4572001"/>
                </a:lnTo>
                <a:cubicBezTo>
                  <a:pt x="8358019" y="4283539"/>
                  <a:pt x="8611249" y="4064450"/>
                  <a:pt x="8923328" y="4012794"/>
                </a:cubicBezTo>
                <a:lnTo>
                  <a:pt x="8923445" y="4011646"/>
                </a:lnTo>
                <a:cubicBezTo>
                  <a:pt x="8928754" y="4010636"/>
                  <a:pt x="8934082" y="4009688"/>
                  <a:pt x="8939658" y="4010107"/>
                </a:cubicBezTo>
                <a:cubicBezTo>
                  <a:pt x="8970841" y="4004550"/>
                  <a:pt x="9002734" y="4001569"/>
                  <a:pt x="9035120" y="4001042"/>
                </a:cubicBezTo>
                <a:close/>
                <a:moveTo>
                  <a:pt x="7382807" y="3999419"/>
                </a:moveTo>
                <a:lnTo>
                  <a:pt x="7399895" y="4001042"/>
                </a:lnTo>
                <a:cubicBezTo>
                  <a:pt x="7432280" y="4001569"/>
                  <a:pt x="7464173" y="4004550"/>
                  <a:pt x="7495356" y="4010107"/>
                </a:cubicBezTo>
                <a:cubicBezTo>
                  <a:pt x="7500932" y="4009688"/>
                  <a:pt x="7506260" y="4010636"/>
                  <a:pt x="7511569" y="4011646"/>
                </a:cubicBezTo>
                <a:lnTo>
                  <a:pt x="7511686" y="4012794"/>
                </a:lnTo>
                <a:cubicBezTo>
                  <a:pt x="7823765" y="4064450"/>
                  <a:pt x="8076994" y="4283539"/>
                  <a:pt x="8170358" y="4572001"/>
                </a:cubicBezTo>
                <a:lnTo>
                  <a:pt x="8032809" y="4572001"/>
                </a:lnTo>
                <a:cubicBezTo>
                  <a:pt x="7949426" y="4357380"/>
                  <a:pt x="7759058" y="4194541"/>
                  <a:pt x="7525056" y="4144250"/>
                </a:cubicBezTo>
                <a:cubicBezTo>
                  <a:pt x="7559550" y="4319650"/>
                  <a:pt x="7661773" y="4471530"/>
                  <a:pt x="7804870" y="4572001"/>
                </a:cubicBezTo>
                <a:lnTo>
                  <a:pt x="7610630" y="4572001"/>
                </a:lnTo>
                <a:cubicBezTo>
                  <a:pt x="7494498" y="4452596"/>
                  <a:pt x="7415935" y="4298519"/>
                  <a:pt x="7391571" y="4127511"/>
                </a:cubicBezTo>
                <a:cubicBezTo>
                  <a:pt x="7391403" y="4127458"/>
                  <a:pt x="7391235" y="4127453"/>
                  <a:pt x="7391065" y="4127448"/>
                </a:cubicBezTo>
                <a:lnTo>
                  <a:pt x="7390527" y="4120772"/>
                </a:lnTo>
                <a:cubicBezTo>
                  <a:pt x="7385468" y="4090522"/>
                  <a:pt x="7383018" y="4059631"/>
                  <a:pt x="7383060" y="4028296"/>
                </a:cubicBezTo>
                <a:cubicBezTo>
                  <a:pt x="7381748" y="4022668"/>
                  <a:pt x="7381689" y="4017001"/>
                  <a:pt x="7381689" y="4011320"/>
                </a:cubicBezTo>
                <a:lnTo>
                  <a:pt x="7382283" y="3999880"/>
                </a:lnTo>
                <a:lnTo>
                  <a:pt x="7382781" y="3999913"/>
                </a:lnTo>
                <a:close/>
                <a:moveTo>
                  <a:pt x="7360056" y="3999419"/>
                </a:moveTo>
                <a:lnTo>
                  <a:pt x="7360082" y="3999913"/>
                </a:lnTo>
                <a:lnTo>
                  <a:pt x="7360580" y="3999880"/>
                </a:lnTo>
                <a:lnTo>
                  <a:pt x="7361174" y="4011320"/>
                </a:lnTo>
                <a:cubicBezTo>
                  <a:pt x="7361174" y="4017001"/>
                  <a:pt x="7361115" y="4022668"/>
                  <a:pt x="7359803" y="4028296"/>
                </a:cubicBezTo>
                <a:cubicBezTo>
                  <a:pt x="7359845" y="4059631"/>
                  <a:pt x="7357395" y="4090522"/>
                  <a:pt x="7352336" y="4120772"/>
                </a:cubicBezTo>
                <a:lnTo>
                  <a:pt x="7351798" y="4127448"/>
                </a:lnTo>
                <a:cubicBezTo>
                  <a:pt x="7351628" y="4127453"/>
                  <a:pt x="7351460" y="4127458"/>
                  <a:pt x="7351292" y="4127511"/>
                </a:cubicBezTo>
                <a:cubicBezTo>
                  <a:pt x="7326927" y="4298519"/>
                  <a:pt x="7248364" y="4452596"/>
                  <a:pt x="7132233" y="4572001"/>
                </a:cubicBezTo>
                <a:lnTo>
                  <a:pt x="6937992" y="4572001"/>
                </a:lnTo>
                <a:cubicBezTo>
                  <a:pt x="7081090" y="4471530"/>
                  <a:pt x="7183313" y="4319650"/>
                  <a:pt x="7217807" y="4144250"/>
                </a:cubicBezTo>
                <a:cubicBezTo>
                  <a:pt x="6983804" y="4194541"/>
                  <a:pt x="6793436" y="4357380"/>
                  <a:pt x="6710053" y="4572001"/>
                </a:cubicBezTo>
                <a:lnTo>
                  <a:pt x="6572505" y="4572001"/>
                </a:lnTo>
                <a:cubicBezTo>
                  <a:pt x="6665868" y="4283539"/>
                  <a:pt x="6919098" y="4064450"/>
                  <a:pt x="7231177" y="4012794"/>
                </a:cubicBezTo>
                <a:lnTo>
                  <a:pt x="7231294" y="4011646"/>
                </a:lnTo>
                <a:cubicBezTo>
                  <a:pt x="7236603" y="4010636"/>
                  <a:pt x="7241931" y="4009688"/>
                  <a:pt x="7247507" y="4010107"/>
                </a:cubicBezTo>
                <a:cubicBezTo>
                  <a:pt x="7278690" y="4004550"/>
                  <a:pt x="7310583" y="4001569"/>
                  <a:pt x="7342968" y="4001042"/>
                </a:cubicBezTo>
                <a:close/>
                <a:moveTo>
                  <a:pt x="5690656" y="3999419"/>
                </a:moveTo>
                <a:lnTo>
                  <a:pt x="5707743" y="4001042"/>
                </a:lnTo>
                <a:cubicBezTo>
                  <a:pt x="5740129" y="4001569"/>
                  <a:pt x="5772021" y="4004550"/>
                  <a:pt x="5803205" y="4010107"/>
                </a:cubicBezTo>
                <a:cubicBezTo>
                  <a:pt x="5808781" y="4009688"/>
                  <a:pt x="5814109" y="4010636"/>
                  <a:pt x="5819417" y="4011646"/>
                </a:cubicBezTo>
                <a:lnTo>
                  <a:pt x="5819534" y="4012794"/>
                </a:lnTo>
                <a:cubicBezTo>
                  <a:pt x="6131614" y="4064450"/>
                  <a:pt x="6384843" y="4283539"/>
                  <a:pt x="6478206" y="4572001"/>
                </a:cubicBezTo>
                <a:lnTo>
                  <a:pt x="6340658" y="4572001"/>
                </a:lnTo>
                <a:cubicBezTo>
                  <a:pt x="6257275" y="4357380"/>
                  <a:pt x="6066907" y="4194541"/>
                  <a:pt x="5832905" y="4144250"/>
                </a:cubicBezTo>
                <a:cubicBezTo>
                  <a:pt x="5867399" y="4319651"/>
                  <a:pt x="5969622" y="4471530"/>
                  <a:pt x="6112719" y="4572001"/>
                </a:cubicBezTo>
                <a:lnTo>
                  <a:pt x="5918478" y="4572001"/>
                </a:lnTo>
                <a:cubicBezTo>
                  <a:pt x="5802347" y="4452596"/>
                  <a:pt x="5723784" y="4298519"/>
                  <a:pt x="5699419" y="4127511"/>
                </a:cubicBezTo>
                <a:cubicBezTo>
                  <a:pt x="5699252" y="4127458"/>
                  <a:pt x="5699083" y="4127453"/>
                  <a:pt x="5698914" y="4127448"/>
                </a:cubicBezTo>
                <a:lnTo>
                  <a:pt x="5698375" y="4120772"/>
                </a:lnTo>
                <a:cubicBezTo>
                  <a:pt x="5693317" y="4090522"/>
                  <a:pt x="5690866" y="4059631"/>
                  <a:pt x="5690908" y="4028296"/>
                </a:cubicBezTo>
                <a:cubicBezTo>
                  <a:pt x="5689596" y="4022668"/>
                  <a:pt x="5689538" y="4017001"/>
                  <a:pt x="5689538" y="4011320"/>
                </a:cubicBezTo>
                <a:lnTo>
                  <a:pt x="5690132" y="3999880"/>
                </a:lnTo>
                <a:lnTo>
                  <a:pt x="5690630" y="3999913"/>
                </a:lnTo>
                <a:close/>
                <a:moveTo>
                  <a:pt x="5667905" y="3999419"/>
                </a:moveTo>
                <a:lnTo>
                  <a:pt x="5667931" y="3999913"/>
                </a:lnTo>
                <a:lnTo>
                  <a:pt x="5668429" y="3999880"/>
                </a:lnTo>
                <a:lnTo>
                  <a:pt x="5669023" y="4011320"/>
                </a:lnTo>
                <a:cubicBezTo>
                  <a:pt x="5669023" y="4017001"/>
                  <a:pt x="5668964" y="4022668"/>
                  <a:pt x="5667652" y="4028296"/>
                </a:cubicBezTo>
                <a:cubicBezTo>
                  <a:pt x="5667694" y="4059631"/>
                  <a:pt x="5665244" y="4090522"/>
                  <a:pt x="5660185" y="4120772"/>
                </a:cubicBezTo>
                <a:lnTo>
                  <a:pt x="5659647" y="4127448"/>
                </a:lnTo>
                <a:cubicBezTo>
                  <a:pt x="5659477" y="4127453"/>
                  <a:pt x="5659309" y="4127458"/>
                  <a:pt x="5659141" y="4127511"/>
                </a:cubicBezTo>
                <a:cubicBezTo>
                  <a:pt x="5634776" y="4298519"/>
                  <a:pt x="5556213" y="4452596"/>
                  <a:pt x="5440082" y="4572001"/>
                </a:cubicBezTo>
                <a:lnTo>
                  <a:pt x="5245841" y="4572001"/>
                </a:lnTo>
                <a:cubicBezTo>
                  <a:pt x="5388939" y="4471530"/>
                  <a:pt x="5491162" y="4319651"/>
                  <a:pt x="5525656" y="4144250"/>
                </a:cubicBezTo>
                <a:cubicBezTo>
                  <a:pt x="5291653" y="4194541"/>
                  <a:pt x="5101285" y="4357380"/>
                  <a:pt x="5017902" y="4572001"/>
                </a:cubicBezTo>
                <a:lnTo>
                  <a:pt x="4880354" y="4572001"/>
                </a:lnTo>
                <a:cubicBezTo>
                  <a:pt x="4973717" y="4283539"/>
                  <a:pt x="5226947" y="4064450"/>
                  <a:pt x="5539026" y="4012794"/>
                </a:cubicBezTo>
                <a:lnTo>
                  <a:pt x="5539143" y="4011646"/>
                </a:lnTo>
                <a:cubicBezTo>
                  <a:pt x="5544452" y="4010636"/>
                  <a:pt x="5549780" y="4009688"/>
                  <a:pt x="5555356" y="4010107"/>
                </a:cubicBezTo>
                <a:cubicBezTo>
                  <a:pt x="5586539" y="4004550"/>
                  <a:pt x="5618432" y="4001569"/>
                  <a:pt x="5650817" y="4001042"/>
                </a:cubicBezTo>
                <a:close/>
                <a:moveTo>
                  <a:pt x="3998505" y="3999419"/>
                </a:moveTo>
                <a:lnTo>
                  <a:pt x="4015592" y="4001042"/>
                </a:lnTo>
                <a:cubicBezTo>
                  <a:pt x="4047978" y="4001569"/>
                  <a:pt x="4079870" y="4004550"/>
                  <a:pt x="4111054" y="4010107"/>
                </a:cubicBezTo>
                <a:cubicBezTo>
                  <a:pt x="4116630" y="4009688"/>
                  <a:pt x="4121958" y="4010636"/>
                  <a:pt x="4127266" y="4011646"/>
                </a:cubicBezTo>
                <a:lnTo>
                  <a:pt x="4127384" y="4012794"/>
                </a:lnTo>
                <a:cubicBezTo>
                  <a:pt x="4439463" y="4064450"/>
                  <a:pt x="4692692" y="4283539"/>
                  <a:pt x="4786055" y="4572001"/>
                </a:cubicBezTo>
                <a:lnTo>
                  <a:pt x="4648508" y="4572001"/>
                </a:lnTo>
                <a:cubicBezTo>
                  <a:pt x="4565124" y="4357380"/>
                  <a:pt x="4374756" y="4194541"/>
                  <a:pt x="4140754" y="4144250"/>
                </a:cubicBezTo>
                <a:cubicBezTo>
                  <a:pt x="4175248" y="4319650"/>
                  <a:pt x="4277471" y="4471530"/>
                  <a:pt x="4420568" y="4572001"/>
                </a:cubicBezTo>
                <a:lnTo>
                  <a:pt x="4226327" y="4572001"/>
                </a:lnTo>
                <a:cubicBezTo>
                  <a:pt x="4110196" y="4452596"/>
                  <a:pt x="4031633" y="4298519"/>
                  <a:pt x="4007268" y="4127511"/>
                </a:cubicBezTo>
                <a:cubicBezTo>
                  <a:pt x="4007101" y="4127458"/>
                  <a:pt x="4006932" y="4127453"/>
                  <a:pt x="4006763" y="4127448"/>
                </a:cubicBezTo>
                <a:lnTo>
                  <a:pt x="4006225" y="4120772"/>
                </a:lnTo>
                <a:cubicBezTo>
                  <a:pt x="4001166" y="4090522"/>
                  <a:pt x="3998715" y="4059631"/>
                  <a:pt x="3998757" y="4028296"/>
                </a:cubicBezTo>
                <a:cubicBezTo>
                  <a:pt x="3997445" y="4022668"/>
                  <a:pt x="3997387" y="4017001"/>
                  <a:pt x="3997387" y="4011320"/>
                </a:cubicBezTo>
                <a:lnTo>
                  <a:pt x="3997981" y="3999880"/>
                </a:lnTo>
                <a:lnTo>
                  <a:pt x="3998479" y="3999913"/>
                </a:lnTo>
                <a:close/>
                <a:moveTo>
                  <a:pt x="3975754" y="3999419"/>
                </a:moveTo>
                <a:lnTo>
                  <a:pt x="3975780" y="3999913"/>
                </a:lnTo>
                <a:lnTo>
                  <a:pt x="3976278" y="3999880"/>
                </a:lnTo>
                <a:lnTo>
                  <a:pt x="3976872" y="4011320"/>
                </a:lnTo>
                <a:cubicBezTo>
                  <a:pt x="3976872" y="4017001"/>
                  <a:pt x="3976813" y="4022668"/>
                  <a:pt x="3975501" y="4028296"/>
                </a:cubicBezTo>
                <a:cubicBezTo>
                  <a:pt x="3975543" y="4059631"/>
                  <a:pt x="3973093" y="4090522"/>
                  <a:pt x="3968034" y="4120772"/>
                </a:cubicBezTo>
                <a:lnTo>
                  <a:pt x="3967496" y="4127448"/>
                </a:lnTo>
                <a:cubicBezTo>
                  <a:pt x="3967326" y="4127453"/>
                  <a:pt x="3967158" y="4127458"/>
                  <a:pt x="3966990" y="4127511"/>
                </a:cubicBezTo>
                <a:cubicBezTo>
                  <a:pt x="3942625" y="4298519"/>
                  <a:pt x="3864063" y="4452596"/>
                  <a:pt x="3747931" y="4572001"/>
                </a:cubicBezTo>
                <a:lnTo>
                  <a:pt x="3553690" y="4572001"/>
                </a:lnTo>
                <a:cubicBezTo>
                  <a:pt x="3696788" y="4471530"/>
                  <a:pt x="3799011" y="4319651"/>
                  <a:pt x="3833505" y="4144250"/>
                </a:cubicBezTo>
                <a:cubicBezTo>
                  <a:pt x="3599503" y="4194541"/>
                  <a:pt x="3409134" y="4357380"/>
                  <a:pt x="3325751" y="4572001"/>
                </a:cubicBezTo>
                <a:lnTo>
                  <a:pt x="3188203" y="4572001"/>
                </a:lnTo>
                <a:cubicBezTo>
                  <a:pt x="3281566" y="4283539"/>
                  <a:pt x="3534796" y="4064450"/>
                  <a:pt x="3846875" y="4012794"/>
                </a:cubicBezTo>
                <a:lnTo>
                  <a:pt x="3846992" y="4011646"/>
                </a:lnTo>
                <a:cubicBezTo>
                  <a:pt x="3852301" y="4010636"/>
                  <a:pt x="3857629" y="4009688"/>
                  <a:pt x="3863205" y="4010107"/>
                </a:cubicBezTo>
                <a:cubicBezTo>
                  <a:pt x="3894388" y="4004550"/>
                  <a:pt x="3926281" y="4001569"/>
                  <a:pt x="3958666" y="4001042"/>
                </a:cubicBezTo>
                <a:close/>
                <a:moveTo>
                  <a:pt x="2306354" y="3999419"/>
                </a:moveTo>
                <a:lnTo>
                  <a:pt x="2323441" y="4001042"/>
                </a:lnTo>
                <a:cubicBezTo>
                  <a:pt x="2355827" y="4001569"/>
                  <a:pt x="2387719" y="4004550"/>
                  <a:pt x="2418903" y="4010107"/>
                </a:cubicBezTo>
                <a:cubicBezTo>
                  <a:pt x="2424479" y="4009688"/>
                  <a:pt x="2429807" y="4010636"/>
                  <a:pt x="2435115" y="4011646"/>
                </a:cubicBezTo>
                <a:lnTo>
                  <a:pt x="2435233" y="4012794"/>
                </a:lnTo>
                <a:cubicBezTo>
                  <a:pt x="2747312" y="4064450"/>
                  <a:pt x="3000542" y="4283539"/>
                  <a:pt x="3093904" y="4572001"/>
                </a:cubicBezTo>
                <a:lnTo>
                  <a:pt x="2956357" y="4572001"/>
                </a:lnTo>
                <a:cubicBezTo>
                  <a:pt x="2872974" y="4357380"/>
                  <a:pt x="2682605" y="4194541"/>
                  <a:pt x="2448603" y="4144250"/>
                </a:cubicBezTo>
                <a:cubicBezTo>
                  <a:pt x="2483097" y="4319651"/>
                  <a:pt x="2585320" y="4471530"/>
                  <a:pt x="2728418" y="4572001"/>
                </a:cubicBezTo>
                <a:lnTo>
                  <a:pt x="2534177" y="4572001"/>
                </a:lnTo>
                <a:cubicBezTo>
                  <a:pt x="2418045" y="4452596"/>
                  <a:pt x="2339482" y="4298519"/>
                  <a:pt x="2315117" y="4127511"/>
                </a:cubicBezTo>
                <a:cubicBezTo>
                  <a:pt x="2314950" y="4127458"/>
                  <a:pt x="2314781" y="4127453"/>
                  <a:pt x="2314612" y="4127448"/>
                </a:cubicBezTo>
                <a:lnTo>
                  <a:pt x="2314074" y="4120772"/>
                </a:lnTo>
                <a:cubicBezTo>
                  <a:pt x="2309015" y="4090522"/>
                  <a:pt x="2306564" y="4059631"/>
                  <a:pt x="2306606" y="4028296"/>
                </a:cubicBezTo>
                <a:cubicBezTo>
                  <a:pt x="2305294" y="4022668"/>
                  <a:pt x="2305236" y="4017001"/>
                  <a:pt x="2305236" y="4011320"/>
                </a:cubicBezTo>
                <a:lnTo>
                  <a:pt x="2305830" y="3999880"/>
                </a:lnTo>
                <a:lnTo>
                  <a:pt x="2306328" y="3999913"/>
                </a:lnTo>
                <a:close/>
                <a:moveTo>
                  <a:pt x="2283603" y="3999419"/>
                </a:moveTo>
                <a:lnTo>
                  <a:pt x="2283629" y="3999913"/>
                </a:lnTo>
                <a:lnTo>
                  <a:pt x="2284127" y="3999880"/>
                </a:lnTo>
                <a:lnTo>
                  <a:pt x="2284721" y="4011320"/>
                </a:lnTo>
                <a:cubicBezTo>
                  <a:pt x="2284721" y="4017001"/>
                  <a:pt x="2284662" y="4022668"/>
                  <a:pt x="2283350" y="4028296"/>
                </a:cubicBezTo>
                <a:cubicBezTo>
                  <a:pt x="2283392" y="4059631"/>
                  <a:pt x="2280942" y="4090522"/>
                  <a:pt x="2275883" y="4120772"/>
                </a:cubicBezTo>
                <a:lnTo>
                  <a:pt x="2275345" y="4127448"/>
                </a:lnTo>
                <a:cubicBezTo>
                  <a:pt x="2275175" y="4127453"/>
                  <a:pt x="2275007" y="4127458"/>
                  <a:pt x="2274839" y="4127511"/>
                </a:cubicBezTo>
                <a:cubicBezTo>
                  <a:pt x="2250474" y="4298519"/>
                  <a:pt x="2171912" y="4452596"/>
                  <a:pt x="2055780" y="4572001"/>
                </a:cubicBezTo>
                <a:lnTo>
                  <a:pt x="1861539" y="4572001"/>
                </a:lnTo>
                <a:cubicBezTo>
                  <a:pt x="2004637" y="4471530"/>
                  <a:pt x="2106860" y="4319650"/>
                  <a:pt x="2141354" y="4144250"/>
                </a:cubicBezTo>
                <a:cubicBezTo>
                  <a:pt x="1907352" y="4194541"/>
                  <a:pt x="1716983" y="4357380"/>
                  <a:pt x="1633600" y="4572001"/>
                </a:cubicBezTo>
                <a:lnTo>
                  <a:pt x="1496052" y="4572001"/>
                </a:lnTo>
                <a:cubicBezTo>
                  <a:pt x="1589416" y="4283539"/>
                  <a:pt x="1842645" y="4064450"/>
                  <a:pt x="2154724" y="4012794"/>
                </a:cubicBezTo>
                <a:lnTo>
                  <a:pt x="2154841" y="4011646"/>
                </a:lnTo>
                <a:cubicBezTo>
                  <a:pt x="2160150" y="4010636"/>
                  <a:pt x="2165478" y="4009688"/>
                  <a:pt x="2171054" y="4010107"/>
                </a:cubicBezTo>
                <a:cubicBezTo>
                  <a:pt x="2202237" y="4004550"/>
                  <a:pt x="2234130" y="4001569"/>
                  <a:pt x="2266515" y="4001042"/>
                </a:cubicBezTo>
                <a:close/>
                <a:moveTo>
                  <a:pt x="614203" y="3999419"/>
                </a:moveTo>
                <a:lnTo>
                  <a:pt x="631290" y="4001042"/>
                </a:lnTo>
                <a:cubicBezTo>
                  <a:pt x="663676" y="4001569"/>
                  <a:pt x="695568" y="4004550"/>
                  <a:pt x="726752" y="4010107"/>
                </a:cubicBezTo>
                <a:cubicBezTo>
                  <a:pt x="732328" y="4009688"/>
                  <a:pt x="737656" y="4010636"/>
                  <a:pt x="742964" y="4011646"/>
                </a:cubicBezTo>
                <a:lnTo>
                  <a:pt x="743081" y="4012794"/>
                </a:lnTo>
                <a:cubicBezTo>
                  <a:pt x="1055161" y="4064450"/>
                  <a:pt x="1308390" y="4283539"/>
                  <a:pt x="1401754" y="4572001"/>
                </a:cubicBezTo>
                <a:lnTo>
                  <a:pt x="1264205" y="4572001"/>
                </a:lnTo>
                <a:cubicBezTo>
                  <a:pt x="1180823" y="4357380"/>
                  <a:pt x="990454" y="4194541"/>
                  <a:pt x="756452" y="4144250"/>
                </a:cubicBezTo>
                <a:cubicBezTo>
                  <a:pt x="790946" y="4319651"/>
                  <a:pt x="893169" y="4471530"/>
                  <a:pt x="1036266" y="4572001"/>
                </a:cubicBezTo>
                <a:lnTo>
                  <a:pt x="842026" y="4572001"/>
                </a:lnTo>
                <a:cubicBezTo>
                  <a:pt x="725894" y="4452596"/>
                  <a:pt x="647331" y="4298519"/>
                  <a:pt x="622966" y="4127511"/>
                </a:cubicBezTo>
                <a:cubicBezTo>
                  <a:pt x="622799" y="4127458"/>
                  <a:pt x="622630" y="4127453"/>
                  <a:pt x="622461" y="4127448"/>
                </a:cubicBezTo>
                <a:lnTo>
                  <a:pt x="621923" y="4120772"/>
                </a:lnTo>
                <a:cubicBezTo>
                  <a:pt x="616864" y="4090522"/>
                  <a:pt x="614413" y="4059631"/>
                  <a:pt x="614455" y="4028296"/>
                </a:cubicBezTo>
                <a:cubicBezTo>
                  <a:pt x="613143" y="4022668"/>
                  <a:pt x="613085" y="4017001"/>
                  <a:pt x="613085" y="4011320"/>
                </a:cubicBezTo>
                <a:lnTo>
                  <a:pt x="613679" y="3999880"/>
                </a:lnTo>
                <a:lnTo>
                  <a:pt x="614177" y="3999913"/>
                </a:lnTo>
                <a:close/>
                <a:moveTo>
                  <a:pt x="591452" y="3999419"/>
                </a:moveTo>
                <a:lnTo>
                  <a:pt x="591478" y="3999913"/>
                </a:lnTo>
                <a:lnTo>
                  <a:pt x="591976" y="3999880"/>
                </a:lnTo>
                <a:lnTo>
                  <a:pt x="592570" y="4011320"/>
                </a:lnTo>
                <a:cubicBezTo>
                  <a:pt x="592570" y="4017001"/>
                  <a:pt x="592511" y="4022668"/>
                  <a:pt x="591199" y="4028296"/>
                </a:cubicBezTo>
                <a:cubicBezTo>
                  <a:pt x="591242" y="4059631"/>
                  <a:pt x="588791" y="4090522"/>
                  <a:pt x="583732" y="4120772"/>
                </a:cubicBezTo>
                <a:lnTo>
                  <a:pt x="583194" y="4127448"/>
                </a:lnTo>
                <a:cubicBezTo>
                  <a:pt x="583024" y="4127453"/>
                  <a:pt x="582856" y="4127458"/>
                  <a:pt x="582689" y="4127511"/>
                </a:cubicBezTo>
                <a:cubicBezTo>
                  <a:pt x="558275" y="4298863"/>
                  <a:pt x="479445" y="4453216"/>
                  <a:pt x="362360" y="4572001"/>
                </a:cubicBezTo>
                <a:lnTo>
                  <a:pt x="169811" y="4572001"/>
                </a:lnTo>
                <a:cubicBezTo>
                  <a:pt x="312603" y="4471357"/>
                  <a:pt x="414729" y="4319551"/>
                  <a:pt x="449203" y="4144250"/>
                </a:cubicBezTo>
                <a:cubicBezTo>
                  <a:pt x="258971" y="4185134"/>
                  <a:pt x="97576" y="4300399"/>
                  <a:pt x="0" y="4458139"/>
                </a:cubicBezTo>
                <a:lnTo>
                  <a:pt x="0" y="4251345"/>
                </a:lnTo>
                <a:cubicBezTo>
                  <a:pt x="121484" y="4128438"/>
                  <a:pt x="282199" y="4042650"/>
                  <a:pt x="462573" y="4012794"/>
                </a:cubicBezTo>
                <a:lnTo>
                  <a:pt x="462690" y="4011646"/>
                </a:lnTo>
                <a:cubicBezTo>
                  <a:pt x="467999" y="4010636"/>
                  <a:pt x="473327" y="4009688"/>
                  <a:pt x="478903" y="4010107"/>
                </a:cubicBezTo>
                <a:cubicBezTo>
                  <a:pt x="510086" y="4004550"/>
                  <a:pt x="541979" y="4001569"/>
                  <a:pt x="574365" y="4001042"/>
                </a:cubicBezTo>
                <a:close/>
                <a:moveTo>
                  <a:pt x="11452667" y="3304913"/>
                </a:moveTo>
                <a:cubicBezTo>
                  <a:pt x="11177477" y="3363591"/>
                  <a:pt x="10962633" y="3576701"/>
                  <a:pt x="10909358" y="3845480"/>
                </a:cubicBezTo>
                <a:cubicBezTo>
                  <a:pt x="11184548" y="3786801"/>
                  <a:pt x="11399391" y="3573691"/>
                  <a:pt x="11452667" y="3304913"/>
                </a:cubicBezTo>
                <a:close/>
                <a:moveTo>
                  <a:pt x="10058800" y="3304913"/>
                </a:moveTo>
                <a:cubicBezTo>
                  <a:pt x="10112076" y="3573691"/>
                  <a:pt x="10326919" y="3786801"/>
                  <a:pt x="10602109" y="3845480"/>
                </a:cubicBezTo>
                <a:cubicBezTo>
                  <a:pt x="10548834" y="3576701"/>
                  <a:pt x="10333990" y="3363591"/>
                  <a:pt x="10058800" y="3304913"/>
                </a:cubicBezTo>
                <a:close/>
                <a:moveTo>
                  <a:pt x="9760514" y="3304913"/>
                </a:moveTo>
                <a:cubicBezTo>
                  <a:pt x="9485324" y="3363591"/>
                  <a:pt x="9270480" y="3576701"/>
                  <a:pt x="9217205" y="3845480"/>
                </a:cubicBezTo>
                <a:cubicBezTo>
                  <a:pt x="9492395" y="3786801"/>
                  <a:pt x="9707238" y="3573691"/>
                  <a:pt x="9760514" y="3304913"/>
                </a:cubicBezTo>
                <a:close/>
                <a:moveTo>
                  <a:pt x="8366649" y="3304913"/>
                </a:moveTo>
                <a:cubicBezTo>
                  <a:pt x="8419925" y="3573691"/>
                  <a:pt x="8634768" y="3786801"/>
                  <a:pt x="8909958" y="3845480"/>
                </a:cubicBezTo>
                <a:cubicBezTo>
                  <a:pt x="8856683" y="3576701"/>
                  <a:pt x="8641839" y="3363591"/>
                  <a:pt x="8366649" y="3304913"/>
                </a:cubicBezTo>
                <a:close/>
                <a:moveTo>
                  <a:pt x="8068363" y="3304913"/>
                </a:moveTo>
                <a:cubicBezTo>
                  <a:pt x="7793173" y="3363591"/>
                  <a:pt x="7578329" y="3576701"/>
                  <a:pt x="7525054" y="3845480"/>
                </a:cubicBezTo>
                <a:cubicBezTo>
                  <a:pt x="7800244" y="3786801"/>
                  <a:pt x="8015087" y="3573691"/>
                  <a:pt x="8068363" y="3304913"/>
                </a:cubicBezTo>
                <a:close/>
                <a:moveTo>
                  <a:pt x="6674498" y="3304913"/>
                </a:moveTo>
                <a:cubicBezTo>
                  <a:pt x="6727774" y="3573691"/>
                  <a:pt x="6942617" y="3786801"/>
                  <a:pt x="7217807" y="3845480"/>
                </a:cubicBezTo>
                <a:cubicBezTo>
                  <a:pt x="7164532" y="3576701"/>
                  <a:pt x="6949688" y="3363591"/>
                  <a:pt x="6674498" y="3304913"/>
                </a:cubicBezTo>
                <a:close/>
                <a:moveTo>
                  <a:pt x="6376212" y="3304913"/>
                </a:moveTo>
                <a:cubicBezTo>
                  <a:pt x="6101022" y="3363591"/>
                  <a:pt x="5886178" y="3576701"/>
                  <a:pt x="5832903" y="3845480"/>
                </a:cubicBezTo>
                <a:cubicBezTo>
                  <a:pt x="6108093" y="3786801"/>
                  <a:pt x="6322936" y="3573691"/>
                  <a:pt x="6376212" y="3304913"/>
                </a:cubicBezTo>
                <a:close/>
                <a:moveTo>
                  <a:pt x="4982347" y="3304913"/>
                </a:moveTo>
                <a:cubicBezTo>
                  <a:pt x="5035623" y="3573691"/>
                  <a:pt x="5250466" y="3786801"/>
                  <a:pt x="5525656" y="3845480"/>
                </a:cubicBezTo>
                <a:cubicBezTo>
                  <a:pt x="5472381" y="3576701"/>
                  <a:pt x="5257537" y="3363591"/>
                  <a:pt x="4982347" y="3304913"/>
                </a:cubicBezTo>
                <a:close/>
                <a:moveTo>
                  <a:pt x="4684061" y="3304913"/>
                </a:moveTo>
                <a:cubicBezTo>
                  <a:pt x="4408871" y="3363591"/>
                  <a:pt x="4194027" y="3576701"/>
                  <a:pt x="4140752" y="3845480"/>
                </a:cubicBezTo>
                <a:cubicBezTo>
                  <a:pt x="4415942" y="3786801"/>
                  <a:pt x="4630785" y="3573691"/>
                  <a:pt x="4684061" y="3304913"/>
                </a:cubicBezTo>
                <a:close/>
                <a:moveTo>
                  <a:pt x="3290196" y="3304913"/>
                </a:moveTo>
                <a:cubicBezTo>
                  <a:pt x="3343472" y="3573691"/>
                  <a:pt x="3558315" y="3786801"/>
                  <a:pt x="3833505" y="3845480"/>
                </a:cubicBezTo>
                <a:cubicBezTo>
                  <a:pt x="3780230" y="3576701"/>
                  <a:pt x="3565386" y="3363591"/>
                  <a:pt x="3290196" y="3304913"/>
                </a:cubicBezTo>
                <a:close/>
                <a:moveTo>
                  <a:pt x="2991910" y="3304913"/>
                </a:moveTo>
                <a:cubicBezTo>
                  <a:pt x="2716720" y="3363591"/>
                  <a:pt x="2501876" y="3576701"/>
                  <a:pt x="2448601" y="3845480"/>
                </a:cubicBezTo>
                <a:cubicBezTo>
                  <a:pt x="2723791" y="3786801"/>
                  <a:pt x="2938634" y="3573691"/>
                  <a:pt x="2991910" y="3304913"/>
                </a:cubicBezTo>
                <a:close/>
                <a:moveTo>
                  <a:pt x="1598045" y="3304913"/>
                </a:moveTo>
                <a:cubicBezTo>
                  <a:pt x="1651321" y="3573691"/>
                  <a:pt x="1866164" y="3786801"/>
                  <a:pt x="2141354" y="3845480"/>
                </a:cubicBezTo>
                <a:cubicBezTo>
                  <a:pt x="2088079" y="3576701"/>
                  <a:pt x="1873235" y="3363591"/>
                  <a:pt x="1598045" y="3304913"/>
                </a:cubicBezTo>
                <a:close/>
                <a:moveTo>
                  <a:pt x="1299759" y="3304913"/>
                </a:moveTo>
                <a:cubicBezTo>
                  <a:pt x="1024569" y="3363591"/>
                  <a:pt x="809725" y="3576701"/>
                  <a:pt x="756450" y="3845480"/>
                </a:cubicBezTo>
                <a:cubicBezTo>
                  <a:pt x="1031640" y="3786801"/>
                  <a:pt x="1246483" y="3573691"/>
                  <a:pt x="1299759" y="3304913"/>
                </a:cubicBezTo>
                <a:close/>
                <a:moveTo>
                  <a:pt x="0" y="3200906"/>
                </a:moveTo>
                <a:cubicBezTo>
                  <a:pt x="306658" y="3291386"/>
                  <a:pt x="537576" y="3547942"/>
                  <a:pt x="582690" y="3862087"/>
                </a:cubicBezTo>
                <a:cubicBezTo>
                  <a:pt x="582857" y="3862140"/>
                  <a:pt x="583026" y="3862145"/>
                  <a:pt x="583195" y="3862150"/>
                </a:cubicBezTo>
                <a:lnTo>
                  <a:pt x="583735" y="3868787"/>
                </a:lnTo>
                <a:cubicBezTo>
                  <a:pt x="588792" y="3898794"/>
                  <a:pt x="591242" y="3929436"/>
                  <a:pt x="591199" y="3960518"/>
                </a:cubicBezTo>
                <a:cubicBezTo>
                  <a:pt x="592511" y="3966104"/>
                  <a:pt x="592570" y="3971728"/>
                  <a:pt x="592570" y="3977366"/>
                </a:cubicBezTo>
                <a:cubicBezTo>
                  <a:pt x="592570" y="3981158"/>
                  <a:pt x="592543" y="3984944"/>
                  <a:pt x="591977" y="3988716"/>
                </a:cubicBezTo>
                <a:lnTo>
                  <a:pt x="591478" y="3988683"/>
                </a:lnTo>
                <a:lnTo>
                  <a:pt x="591452" y="3989174"/>
                </a:lnTo>
                <a:lnTo>
                  <a:pt x="574334" y="3987561"/>
                </a:lnTo>
                <a:cubicBezTo>
                  <a:pt x="541959" y="3987038"/>
                  <a:pt x="510079" y="3984080"/>
                  <a:pt x="478907" y="3978570"/>
                </a:cubicBezTo>
                <a:cubicBezTo>
                  <a:pt x="473330" y="3978986"/>
                  <a:pt x="468001" y="3978045"/>
                  <a:pt x="462690" y="3977042"/>
                </a:cubicBezTo>
                <a:lnTo>
                  <a:pt x="462574" y="3975903"/>
                </a:lnTo>
                <a:cubicBezTo>
                  <a:pt x="282200" y="3946281"/>
                  <a:pt x="121485" y="3861168"/>
                  <a:pt x="0" y="3739225"/>
                </a:cubicBezTo>
                <a:lnTo>
                  <a:pt x="0" y="3534056"/>
                </a:lnTo>
                <a:cubicBezTo>
                  <a:pt x="97584" y="3690562"/>
                  <a:pt x="258975" y="3804918"/>
                  <a:pt x="449203" y="3845480"/>
                </a:cubicBezTo>
                <a:cubicBezTo>
                  <a:pt x="402182" y="3608252"/>
                  <a:pt x="229297" y="3414390"/>
                  <a:pt x="0" y="3332205"/>
                </a:cubicBezTo>
                <a:close/>
                <a:moveTo>
                  <a:pt x="11608704" y="3161219"/>
                </a:moveTo>
                <a:lnTo>
                  <a:pt x="11625791" y="3162829"/>
                </a:lnTo>
                <a:cubicBezTo>
                  <a:pt x="11658177" y="3163352"/>
                  <a:pt x="11690070" y="3166310"/>
                  <a:pt x="11721253" y="3171823"/>
                </a:cubicBezTo>
                <a:cubicBezTo>
                  <a:pt x="11726829" y="3171407"/>
                  <a:pt x="11732157" y="3172348"/>
                  <a:pt x="11737466" y="3173350"/>
                </a:cubicBezTo>
                <a:lnTo>
                  <a:pt x="11737583" y="3174489"/>
                </a:lnTo>
                <a:cubicBezTo>
                  <a:pt x="11914088" y="3203476"/>
                  <a:pt x="12071767" y="3285599"/>
                  <a:pt x="12192000" y="3403667"/>
                </a:cubicBezTo>
                <a:lnTo>
                  <a:pt x="12192000" y="3603658"/>
                </a:lnTo>
                <a:cubicBezTo>
                  <a:pt x="12093732" y="3453636"/>
                  <a:pt x="11935983" y="3344367"/>
                  <a:pt x="11750953" y="3304913"/>
                </a:cubicBezTo>
                <a:cubicBezTo>
                  <a:pt x="11797422" y="3539349"/>
                  <a:pt x="11966808" y="3731433"/>
                  <a:pt x="12192000" y="3815480"/>
                </a:cubicBezTo>
                <a:lnTo>
                  <a:pt x="12192000" y="3947482"/>
                </a:lnTo>
                <a:cubicBezTo>
                  <a:pt x="11889465" y="3854506"/>
                  <a:pt x="11662185" y="3599697"/>
                  <a:pt x="11617468" y="3288305"/>
                </a:cubicBezTo>
                <a:cubicBezTo>
                  <a:pt x="11617300" y="3288253"/>
                  <a:pt x="11617132" y="3288248"/>
                  <a:pt x="11616962" y="3288243"/>
                </a:cubicBezTo>
                <a:lnTo>
                  <a:pt x="11616424" y="3281619"/>
                </a:lnTo>
                <a:cubicBezTo>
                  <a:pt x="11611365" y="3251607"/>
                  <a:pt x="11608914" y="3220958"/>
                  <a:pt x="11608957" y="3189869"/>
                </a:cubicBezTo>
                <a:cubicBezTo>
                  <a:pt x="11607645" y="3184286"/>
                  <a:pt x="11607586" y="3178663"/>
                  <a:pt x="11607586" y="3173027"/>
                </a:cubicBezTo>
                <a:lnTo>
                  <a:pt x="11608180" y="3161677"/>
                </a:lnTo>
                <a:lnTo>
                  <a:pt x="11608678" y="3161709"/>
                </a:lnTo>
                <a:close/>
                <a:moveTo>
                  <a:pt x="11594916" y="3161219"/>
                </a:moveTo>
                <a:lnTo>
                  <a:pt x="11594942" y="3161709"/>
                </a:lnTo>
                <a:lnTo>
                  <a:pt x="11595440" y="3161677"/>
                </a:lnTo>
                <a:lnTo>
                  <a:pt x="11596034" y="3173027"/>
                </a:lnTo>
                <a:cubicBezTo>
                  <a:pt x="11596034" y="3178663"/>
                  <a:pt x="11595975" y="3184286"/>
                  <a:pt x="11594663" y="3189869"/>
                </a:cubicBezTo>
                <a:cubicBezTo>
                  <a:pt x="11594706" y="3220958"/>
                  <a:pt x="11592255" y="3251607"/>
                  <a:pt x="11587196" y="3281619"/>
                </a:cubicBezTo>
                <a:lnTo>
                  <a:pt x="11586658" y="3288243"/>
                </a:lnTo>
                <a:cubicBezTo>
                  <a:pt x="11586488" y="3288248"/>
                  <a:pt x="11586320" y="3288253"/>
                  <a:pt x="11586152" y="3288305"/>
                </a:cubicBezTo>
                <a:cubicBezTo>
                  <a:pt x="11535877" y="3638399"/>
                  <a:pt x="11254838" y="3916971"/>
                  <a:pt x="10895987" y="3975903"/>
                </a:cubicBezTo>
                <a:lnTo>
                  <a:pt x="10895871" y="3977042"/>
                </a:lnTo>
                <a:cubicBezTo>
                  <a:pt x="10890560" y="3978045"/>
                  <a:pt x="10885231" y="3978986"/>
                  <a:pt x="10879654" y="3978570"/>
                </a:cubicBezTo>
                <a:cubicBezTo>
                  <a:pt x="10848482" y="3984080"/>
                  <a:pt x="10816602" y="3987038"/>
                  <a:pt x="10784227" y="3987561"/>
                </a:cubicBezTo>
                <a:lnTo>
                  <a:pt x="10767109" y="3989174"/>
                </a:lnTo>
                <a:lnTo>
                  <a:pt x="10767083" y="3988683"/>
                </a:lnTo>
                <a:lnTo>
                  <a:pt x="10766584" y="3988716"/>
                </a:lnTo>
                <a:cubicBezTo>
                  <a:pt x="10766018" y="3984944"/>
                  <a:pt x="10765991" y="3981158"/>
                  <a:pt x="10765991" y="3977366"/>
                </a:cubicBezTo>
                <a:cubicBezTo>
                  <a:pt x="10765991" y="3971728"/>
                  <a:pt x="10766050" y="3966104"/>
                  <a:pt x="10767362" y="3960518"/>
                </a:cubicBezTo>
                <a:cubicBezTo>
                  <a:pt x="10767319" y="3929436"/>
                  <a:pt x="10769769" y="3898794"/>
                  <a:pt x="10774826" y="3868787"/>
                </a:cubicBezTo>
                <a:lnTo>
                  <a:pt x="10775366" y="3862150"/>
                </a:lnTo>
                <a:cubicBezTo>
                  <a:pt x="10775535" y="3862145"/>
                  <a:pt x="10775704" y="3862140"/>
                  <a:pt x="10775872" y="3862087"/>
                </a:cubicBezTo>
                <a:cubicBezTo>
                  <a:pt x="10826148" y="3511992"/>
                  <a:pt x="11107187" y="3233421"/>
                  <a:pt x="11466037" y="3174489"/>
                </a:cubicBezTo>
                <a:lnTo>
                  <a:pt x="11466154" y="3173350"/>
                </a:lnTo>
                <a:cubicBezTo>
                  <a:pt x="11471463" y="3172348"/>
                  <a:pt x="11476791" y="3171407"/>
                  <a:pt x="11482367" y="3171823"/>
                </a:cubicBezTo>
                <a:cubicBezTo>
                  <a:pt x="11513550" y="3166310"/>
                  <a:pt x="11545443" y="3163352"/>
                  <a:pt x="11577829" y="3162829"/>
                </a:cubicBezTo>
                <a:close/>
                <a:moveTo>
                  <a:pt x="9916551" y="3161219"/>
                </a:moveTo>
                <a:lnTo>
                  <a:pt x="9933638" y="3162829"/>
                </a:lnTo>
                <a:cubicBezTo>
                  <a:pt x="9966024" y="3163352"/>
                  <a:pt x="9997917" y="3166310"/>
                  <a:pt x="10029100" y="3171823"/>
                </a:cubicBezTo>
                <a:cubicBezTo>
                  <a:pt x="10034676" y="3171407"/>
                  <a:pt x="10040004" y="3172348"/>
                  <a:pt x="10045313" y="3173350"/>
                </a:cubicBezTo>
                <a:lnTo>
                  <a:pt x="10045430" y="3174489"/>
                </a:lnTo>
                <a:cubicBezTo>
                  <a:pt x="10404280" y="3233421"/>
                  <a:pt x="10685319" y="3511992"/>
                  <a:pt x="10735596" y="3862087"/>
                </a:cubicBezTo>
                <a:cubicBezTo>
                  <a:pt x="10735763" y="3862140"/>
                  <a:pt x="10735932" y="3862145"/>
                  <a:pt x="10736101" y="3862150"/>
                </a:cubicBezTo>
                <a:lnTo>
                  <a:pt x="10736641" y="3868787"/>
                </a:lnTo>
                <a:cubicBezTo>
                  <a:pt x="10741698" y="3898794"/>
                  <a:pt x="10744148" y="3929436"/>
                  <a:pt x="10744105" y="3960518"/>
                </a:cubicBezTo>
                <a:cubicBezTo>
                  <a:pt x="10745417" y="3966104"/>
                  <a:pt x="10745476" y="3971728"/>
                  <a:pt x="10745476" y="3977366"/>
                </a:cubicBezTo>
                <a:cubicBezTo>
                  <a:pt x="10745476" y="3981158"/>
                  <a:pt x="10745449" y="3984944"/>
                  <a:pt x="10744883" y="3988716"/>
                </a:cubicBezTo>
                <a:lnTo>
                  <a:pt x="10744384" y="3988683"/>
                </a:lnTo>
                <a:lnTo>
                  <a:pt x="10744358" y="3989174"/>
                </a:lnTo>
                <a:lnTo>
                  <a:pt x="10727240" y="3987561"/>
                </a:lnTo>
                <a:cubicBezTo>
                  <a:pt x="10694865" y="3987038"/>
                  <a:pt x="10662985" y="3984080"/>
                  <a:pt x="10631813" y="3978570"/>
                </a:cubicBezTo>
                <a:cubicBezTo>
                  <a:pt x="10626236" y="3978986"/>
                  <a:pt x="10620907" y="3978045"/>
                  <a:pt x="10615596" y="3977042"/>
                </a:cubicBezTo>
                <a:lnTo>
                  <a:pt x="10615480" y="3975903"/>
                </a:lnTo>
                <a:cubicBezTo>
                  <a:pt x="10256629" y="3916971"/>
                  <a:pt x="9975590" y="3638399"/>
                  <a:pt x="9925315" y="3288305"/>
                </a:cubicBezTo>
                <a:cubicBezTo>
                  <a:pt x="9925147" y="3288253"/>
                  <a:pt x="9924979" y="3288248"/>
                  <a:pt x="9924809" y="3288243"/>
                </a:cubicBezTo>
                <a:lnTo>
                  <a:pt x="9924271" y="3281619"/>
                </a:lnTo>
                <a:cubicBezTo>
                  <a:pt x="9919212" y="3251607"/>
                  <a:pt x="9916761" y="3220958"/>
                  <a:pt x="9916804" y="3189869"/>
                </a:cubicBezTo>
                <a:cubicBezTo>
                  <a:pt x="9915492" y="3184286"/>
                  <a:pt x="9915433" y="3178663"/>
                  <a:pt x="9915433" y="3173027"/>
                </a:cubicBezTo>
                <a:lnTo>
                  <a:pt x="9916027" y="3161677"/>
                </a:lnTo>
                <a:lnTo>
                  <a:pt x="9916525" y="3161709"/>
                </a:lnTo>
                <a:close/>
                <a:moveTo>
                  <a:pt x="9902763" y="3161219"/>
                </a:moveTo>
                <a:lnTo>
                  <a:pt x="9902789" y="3161709"/>
                </a:lnTo>
                <a:lnTo>
                  <a:pt x="9903287" y="3161677"/>
                </a:lnTo>
                <a:lnTo>
                  <a:pt x="9903881" y="3173027"/>
                </a:lnTo>
                <a:cubicBezTo>
                  <a:pt x="9903881" y="3178663"/>
                  <a:pt x="9903822" y="3184286"/>
                  <a:pt x="9902510" y="3189869"/>
                </a:cubicBezTo>
                <a:cubicBezTo>
                  <a:pt x="9902553" y="3220958"/>
                  <a:pt x="9900102" y="3251607"/>
                  <a:pt x="9895043" y="3281619"/>
                </a:cubicBezTo>
                <a:lnTo>
                  <a:pt x="9894505" y="3288243"/>
                </a:lnTo>
                <a:cubicBezTo>
                  <a:pt x="9894335" y="3288248"/>
                  <a:pt x="9894167" y="3288253"/>
                  <a:pt x="9893999" y="3288305"/>
                </a:cubicBezTo>
                <a:cubicBezTo>
                  <a:pt x="9843724" y="3638399"/>
                  <a:pt x="9562685" y="3916971"/>
                  <a:pt x="9203834" y="3975903"/>
                </a:cubicBezTo>
                <a:lnTo>
                  <a:pt x="9203718" y="3977042"/>
                </a:lnTo>
                <a:cubicBezTo>
                  <a:pt x="9198407" y="3978045"/>
                  <a:pt x="9193078" y="3978986"/>
                  <a:pt x="9187501" y="3978570"/>
                </a:cubicBezTo>
                <a:cubicBezTo>
                  <a:pt x="9156329" y="3984080"/>
                  <a:pt x="9124449" y="3987038"/>
                  <a:pt x="9092074" y="3987561"/>
                </a:cubicBezTo>
                <a:lnTo>
                  <a:pt x="9074956" y="3989174"/>
                </a:lnTo>
                <a:lnTo>
                  <a:pt x="9074930" y="3988683"/>
                </a:lnTo>
                <a:lnTo>
                  <a:pt x="9074431" y="3988716"/>
                </a:lnTo>
                <a:cubicBezTo>
                  <a:pt x="9073865" y="3984944"/>
                  <a:pt x="9073838" y="3981158"/>
                  <a:pt x="9073838" y="3977366"/>
                </a:cubicBezTo>
                <a:cubicBezTo>
                  <a:pt x="9073838" y="3971728"/>
                  <a:pt x="9073897" y="3966104"/>
                  <a:pt x="9075209" y="3960518"/>
                </a:cubicBezTo>
                <a:cubicBezTo>
                  <a:pt x="9075166" y="3929436"/>
                  <a:pt x="9077616" y="3898794"/>
                  <a:pt x="9082673" y="3868787"/>
                </a:cubicBezTo>
                <a:lnTo>
                  <a:pt x="9083213" y="3862150"/>
                </a:lnTo>
                <a:cubicBezTo>
                  <a:pt x="9083382" y="3862145"/>
                  <a:pt x="9083551" y="3862140"/>
                  <a:pt x="9083718" y="3862087"/>
                </a:cubicBezTo>
                <a:cubicBezTo>
                  <a:pt x="9133995" y="3511992"/>
                  <a:pt x="9415034" y="3233421"/>
                  <a:pt x="9773884" y="3174489"/>
                </a:cubicBezTo>
                <a:lnTo>
                  <a:pt x="9774001" y="3173350"/>
                </a:lnTo>
                <a:cubicBezTo>
                  <a:pt x="9779310" y="3172348"/>
                  <a:pt x="9784638" y="3171407"/>
                  <a:pt x="9790214" y="3171823"/>
                </a:cubicBezTo>
                <a:cubicBezTo>
                  <a:pt x="9821397" y="3166310"/>
                  <a:pt x="9853290" y="3163352"/>
                  <a:pt x="9885676" y="3162829"/>
                </a:cubicBezTo>
                <a:close/>
                <a:moveTo>
                  <a:pt x="8224400" y="3161219"/>
                </a:moveTo>
                <a:lnTo>
                  <a:pt x="8241488" y="3162829"/>
                </a:lnTo>
                <a:cubicBezTo>
                  <a:pt x="8273873" y="3163352"/>
                  <a:pt x="8305766" y="3166310"/>
                  <a:pt x="8336949" y="3171823"/>
                </a:cubicBezTo>
                <a:cubicBezTo>
                  <a:pt x="8342525" y="3171407"/>
                  <a:pt x="8347853" y="3172348"/>
                  <a:pt x="8353162" y="3173350"/>
                </a:cubicBezTo>
                <a:lnTo>
                  <a:pt x="8353279" y="3174489"/>
                </a:lnTo>
                <a:cubicBezTo>
                  <a:pt x="8712129" y="3233421"/>
                  <a:pt x="8993168" y="3511992"/>
                  <a:pt x="9043444" y="3862087"/>
                </a:cubicBezTo>
                <a:cubicBezTo>
                  <a:pt x="9043612" y="3862140"/>
                  <a:pt x="9043781" y="3862145"/>
                  <a:pt x="9043950" y="3862150"/>
                </a:cubicBezTo>
                <a:lnTo>
                  <a:pt x="9044490" y="3868787"/>
                </a:lnTo>
                <a:cubicBezTo>
                  <a:pt x="9049547" y="3898794"/>
                  <a:pt x="9051997" y="3929436"/>
                  <a:pt x="9051954" y="3960518"/>
                </a:cubicBezTo>
                <a:cubicBezTo>
                  <a:pt x="9053266" y="3966104"/>
                  <a:pt x="9053325" y="3971728"/>
                  <a:pt x="9053325" y="3977366"/>
                </a:cubicBezTo>
                <a:cubicBezTo>
                  <a:pt x="9053325" y="3981158"/>
                  <a:pt x="9053298" y="3984944"/>
                  <a:pt x="9052732" y="3988716"/>
                </a:cubicBezTo>
                <a:lnTo>
                  <a:pt x="9052233" y="3988683"/>
                </a:lnTo>
                <a:lnTo>
                  <a:pt x="9052207" y="3989174"/>
                </a:lnTo>
                <a:lnTo>
                  <a:pt x="9035089" y="3987561"/>
                </a:lnTo>
                <a:cubicBezTo>
                  <a:pt x="9002714" y="3987038"/>
                  <a:pt x="8970834" y="3984080"/>
                  <a:pt x="8939662" y="3978570"/>
                </a:cubicBezTo>
                <a:cubicBezTo>
                  <a:pt x="8934085" y="3978986"/>
                  <a:pt x="8928756" y="3978045"/>
                  <a:pt x="8923445" y="3977042"/>
                </a:cubicBezTo>
                <a:lnTo>
                  <a:pt x="8923329" y="3975903"/>
                </a:lnTo>
                <a:cubicBezTo>
                  <a:pt x="8564478" y="3916971"/>
                  <a:pt x="8283439" y="3638399"/>
                  <a:pt x="8233164" y="3288305"/>
                </a:cubicBezTo>
                <a:cubicBezTo>
                  <a:pt x="8232996" y="3288253"/>
                  <a:pt x="8232828" y="3288248"/>
                  <a:pt x="8232658" y="3288243"/>
                </a:cubicBezTo>
                <a:lnTo>
                  <a:pt x="8232120" y="3281619"/>
                </a:lnTo>
                <a:cubicBezTo>
                  <a:pt x="8227061" y="3251607"/>
                  <a:pt x="8224611" y="3220958"/>
                  <a:pt x="8224653" y="3189869"/>
                </a:cubicBezTo>
                <a:cubicBezTo>
                  <a:pt x="8223341" y="3184286"/>
                  <a:pt x="8223282" y="3178663"/>
                  <a:pt x="8223282" y="3173027"/>
                </a:cubicBezTo>
                <a:lnTo>
                  <a:pt x="8223876" y="3161677"/>
                </a:lnTo>
                <a:lnTo>
                  <a:pt x="8224374" y="3161709"/>
                </a:lnTo>
                <a:close/>
                <a:moveTo>
                  <a:pt x="8210612" y="3161219"/>
                </a:moveTo>
                <a:lnTo>
                  <a:pt x="8210638" y="3161709"/>
                </a:lnTo>
                <a:lnTo>
                  <a:pt x="8211136" y="3161677"/>
                </a:lnTo>
                <a:lnTo>
                  <a:pt x="8211730" y="3173027"/>
                </a:lnTo>
                <a:cubicBezTo>
                  <a:pt x="8211730" y="3178663"/>
                  <a:pt x="8211672" y="3184286"/>
                  <a:pt x="8210360" y="3189869"/>
                </a:cubicBezTo>
                <a:cubicBezTo>
                  <a:pt x="8210402" y="3220958"/>
                  <a:pt x="8207951" y="3251607"/>
                  <a:pt x="8202893" y="3281619"/>
                </a:cubicBezTo>
                <a:lnTo>
                  <a:pt x="8202354" y="3288243"/>
                </a:lnTo>
                <a:cubicBezTo>
                  <a:pt x="8202185" y="3288248"/>
                  <a:pt x="8202016" y="3288253"/>
                  <a:pt x="8201849" y="3288305"/>
                </a:cubicBezTo>
                <a:cubicBezTo>
                  <a:pt x="8151573" y="3638399"/>
                  <a:pt x="7870534" y="3916971"/>
                  <a:pt x="7511683" y="3975903"/>
                </a:cubicBezTo>
                <a:lnTo>
                  <a:pt x="7511567" y="3977042"/>
                </a:lnTo>
                <a:cubicBezTo>
                  <a:pt x="7506256" y="3978045"/>
                  <a:pt x="7500927" y="3978986"/>
                  <a:pt x="7495350" y="3978570"/>
                </a:cubicBezTo>
                <a:cubicBezTo>
                  <a:pt x="7464178" y="3984080"/>
                  <a:pt x="7432298" y="3987038"/>
                  <a:pt x="7399924" y="3987561"/>
                </a:cubicBezTo>
                <a:lnTo>
                  <a:pt x="7382805" y="3989174"/>
                </a:lnTo>
                <a:lnTo>
                  <a:pt x="7382779" y="3988683"/>
                </a:lnTo>
                <a:lnTo>
                  <a:pt x="7382280" y="3988716"/>
                </a:lnTo>
                <a:cubicBezTo>
                  <a:pt x="7381714" y="3984944"/>
                  <a:pt x="7381687" y="3981158"/>
                  <a:pt x="7381687" y="3977366"/>
                </a:cubicBezTo>
                <a:cubicBezTo>
                  <a:pt x="7381687" y="3971728"/>
                  <a:pt x="7381746" y="3966104"/>
                  <a:pt x="7383058" y="3960518"/>
                </a:cubicBezTo>
                <a:cubicBezTo>
                  <a:pt x="7383016" y="3929436"/>
                  <a:pt x="7385465" y="3898794"/>
                  <a:pt x="7390522" y="3868787"/>
                </a:cubicBezTo>
                <a:lnTo>
                  <a:pt x="7391062" y="3862150"/>
                </a:lnTo>
                <a:cubicBezTo>
                  <a:pt x="7391231" y="3862145"/>
                  <a:pt x="7391400" y="3862140"/>
                  <a:pt x="7391568" y="3862087"/>
                </a:cubicBezTo>
                <a:cubicBezTo>
                  <a:pt x="7441844" y="3511992"/>
                  <a:pt x="7722883" y="3233421"/>
                  <a:pt x="8081734" y="3174489"/>
                </a:cubicBezTo>
                <a:lnTo>
                  <a:pt x="8081851" y="3173350"/>
                </a:lnTo>
                <a:cubicBezTo>
                  <a:pt x="8087159" y="3172348"/>
                  <a:pt x="8092487" y="3171407"/>
                  <a:pt x="8098063" y="3171823"/>
                </a:cubicBezTo>
                <a:cubicBezTo>
                  <a:pt x="8129247" y="3166310"/>
                  <a:pt x="8161139" y="3163352"/>
                  <a:pt x="8193525" y="3162829"/>
                </a:cubicBezTo>
                <a:close/>
                <a:moveTo>
                  <a:pt x="6532249" y="3161219"/>
                </a:moveTo>
                <a:lnTo>
                  <a:pt x="6549337" y="3162829"/>
                </a:lnTo>
                <a:cubicBezTo>
                  <a:pt x="6581722" y="3163352"/>
                  <a:pt x="6613615" y="3166310"/>
                  <a:pt x="6644798" y="3171823"/>
                </a:cubicBezTo>
                <a:cubicBezTo>
                  <a:pt x="6650374" y="3171407"/>
                  <a:pt x="6655702" y="3172348"/>
                  <a:pt x="6661011" y="3173350"/>
                </a:cubicBezTo>
                <a:lnTo>
                  <a:pt x="6661128" y="3174489"/>
                </a:lnTo>
                <a:cubicBezTo>
                  <a:pt x="7019978" y="3233421"/>
                  <a:pt x="7301017" y="3511992"/>
                  <a:pt x="7351294" y="3862087"/>
                </a:cubicBezTo>
                <a:cubicBezTo>
                  <a:pt x="7351461" y="3862140"/>
                  <a:pt x="7351631" y="3862145"/>
                  <a:pt x="7351799" y="3862150"/>
                </a:cubicBezTo>
                <a:lnTo>
                  <a:pt x="7352340" y="3868787"/>
                </a:lnTo>
                <a:cubicBezTo>
                  <a:pt x="7357396" y="3898794"/>
                  <a:pt x="7359846" y="3929436"/>
                  <a:pt x="7359804" y="3960518"/>
                </a:cubicBezTo>
                <a:cubicBezTo>
                  <a:pt x="7361116" y="3966104"/>
                  <a:pt x="7361174" y="3971728"/>
                  <a:pt x="7361174" y="3977366"/>
                </a:cubicBezTo>
                <a:cubicBezTo>
                  <a:pt x="7361174" y="3981158"/>
                  <a:pt x="7361147" y="3984944"/>
                  <a:pt x="7360581" y="3988716"/>
                </a:cubicBezTo>
                <a:lnTo>
                  <a:pt x="7360082" y="3988683"/>
                </a:lnTo>
                <a:lnTo>
                  <a:pt x="7360056" y="3989174"/>
                </a:lnTo>
                <a:lnTo>
                  <a:pt x="7342938" y="3987561"/>
                </a:lnTo>
                <a:cubicBezTo>
                  <a:pt x="7310564" y="3987038"/>
                  <a:pt x="7278683" y="3984080"/>
                  <a:pt x="7247511" y="3978570"/>
                </a:cubicBezTo>
                <a:cubicBezTo>
                  <a:pt x="7241934" y="3978986"/>
                  <a:pt x="7236605" y="3978045"/>
                  <a:pt x="7231295" y="3977042"/>
                </a:cubicBezTo>
                <a:lnTo>
                  <a:pt x="7231179" y="3975903"/>
                </a:lnTo>
                <a:cubicBezTo>
                  <a:pt x="6872327" y="3916971"/>
                  <a:pt x="6591288" y="3638399"/>
                  <a:pt x="6541013" y="3288305"/>
                </a:cubicBezTo>
                <a:cubicBezTo>
                  <a:pt x="6540845" y="3288253"/>
                  <a:pt x="6540677" y="3288248"/>
                  <a:pt x="6540507" y="3288243"/>
                </a:cubicBezTo>
                <a:lnTo>
                  <a:pt x="6539969" y="3281619"/>
                </a:lnTo>
                <a:cubicBezTo>
                  <a:pt x="6534910" y="3251607"/>
                  <a:pt x="6532460" y="3220958"/>
                  <a:pt x="6532502" y="3189869"/>
                </a:cubicBezTo>
                <a:cubicBezTo>
                  <a:pt x="6531190" y="3184286"/>
                  <a:pt x="6531131" y="3178663"/>
                  <a:pt x="6531131" y="3173027"/>
                </a:cubicBezTo>
                <a:lnTo>
                  <a:pt x="6531725" y="3161677"/>
                </a:lnTo>
                <a:lnTo>
                  <a:pt x="6532223" y="3161709"/>
                </a:lnTo>
                <a:close/>
                <a:moveTo>
                  <a:pt x="6518461" y="3161219"/>
                </a:moveTo>
                <a:lnTo>
                  <a:pt x="6518487" y="3161709"/>
                </a:lnTo>
                <a:lnTo>
                  <a:pt x="6518985" y="3161677"/>
                </a:lnTo>
                <a:lnTo>
                  <a:pt x="6519579" y="3173027"/>
                </a:lnTo>
                <a:cubicBezTo>
                  <a:pt x="6519579" y="3178663"/>
                  <a:pt x="6519520" y="3184286"/>
                  <a:pt x="6518208" y="3189869"/>
                </a:cubicBezTo>
                <a:cubicBezTo>
                  <a:pt x="6518250" y="3220958"/>
                  <a:pt x="6515800" y="3251607"/>
                  <a:pt x="6510741" y="3281619"/>
                </a:cubicBezTo>
                <a:lnTo>
                  <a:pt x="6510203" y="3288243"/>
                </a:lnTo>
                <a:cubicBezTo>
                  <a:pt x="6510033" y="3288248"/>
                  <a:pt x="6509865" y="3288253"/>
                  <a:pt x="6509697" y="3288305"/>
                </a:cubicBezTo>
                <a:cubicBezTo>
                  <a:pt x="6459422" y="3638399"/>
                  <a:pt x="6178383" y="3916971"/>
                  <a:pt x="5819531" y="3975903"/>
                </a:cubicBezTo>
                <a:lnTo>
                  <a:pt x="5819415" y="3977042"/>
                </a:lnTo>
                <a:cubicBezTo>
                  <a:pt x="5814105" y="3978045"/>
                  <a:pt x="5808776" y="3978986"/>
                  <a:pt x="5803199" y="3978570"/>
                </a:cubicBezTo>
                <a:cubicBezTo>
                  <a:pt x="5772027" y="3984080"/>
                  <a:pt x="5740146" y="3987038"/>
                  <a:pt x="5707772" y="3987561"/>
                </a:cubicBezTo>
                <a:lnTo>
                  <a:pt x="5690654" y="3989174"/>
                </a:lnTo>
                <a:lnTo>
                  <a:pt x="5690628" y="3988683"/>
                </a:lnTo>
                <a:lnTo>
                  <a:pt x="5690129" y="3988716"/>
                </a:lnTo>
                <a:cubicBezTo>
                  <a:pt x="5689563" y="3984944"/>
                  <a:pt x="5689536" y="3981158"/>
                  <a:pt x="5689536" y="3977366"/>
                </a:cubicBezTo>
                <a:cubicBezTo>
                  <a:pt x="5689536" y="3971728"/>
                  <a:pt x="5689594" y="3966104"/>
                  <a:pt x="5690906" y="3960518"/>
                </a:cubicBezTo>
                <a:cubicBezTo>
                  <a:pt x="5690864" y="3929436"/>
                  <a:pt x="5693314" y="3898794"/>
                  <a:pt x="5698370" y="3868787"/>
                </a:cubicBezTo>
                <a:lnTo>
                  <a:pt x="5698911" y="3862150"/>
                </a:lnTo>
                <a:cubicBezTo>
                  <a:pt x="5699079" y="3862145"/>
                  <a:pt x="5699249" y="3862140"/>
                  <a:pt x="5699416" y="3862087"/>
                </a:cubicBezTo>
                <a:cubicBezTo>
                  <a:pt x="5749693" y="3511992"/>
                  <a:pt x="6030732" y="3233421"/>
                  <a:pt x="6389582" y="3174489"/>
                </a:cubicBezTo>
                <a:lnTo>
                  <a:pt x="6389699" y="3173350"/>
                </a:lnTo>
                <a:cubicBezTo>
                  <a:pt x="6395008" y="3172348"/>
                  <a:pt x="6400336" y="3171407"/>
                  <a:pt x="6405912" y="3171823"/>
                </a:cubicBezTo>
                <a:cubicBezTo>
                  <a:pt x="6437095" y="3166310"/>
                  <a:pt x="6468988" y="3163352"/>
                  <a:pt x="6501373" y="3162829"/>
                </a:cubicBezTo>
                <a:close/>
                <a:moveTo>
                  <a:pt x="4840098" y="3161219"/>
                </a:moveTo>
                <a:lnTo>
                  <a:pt x="4857185" y="3162829"/>
                </a:lnTo>
                <a:cubicBezTo>
                  <a:pt x="4889571" y="3163352"/>
                  <a:pt x="4921463" y="3166310"/>
                  <a:pt x="4952647" y="3171823"/>
                </a:cubicBezTo>
                <a:cubicBezTo>
                  <a:pt x="4958223" y="3171407"/>
                  <a:pt x="4963551" y="3172348"/>
                  <a:pt x="4968859" y="3173350"/>
                </a:cubicBezTo>
                <a:lnTo>
                  <a:pt x="4968976" y="3174489"/>
                </a:lnTo>
                <a:cubicBezTo>
                  <a:pt x="5327827" y="3233421"/>
                  <a:pt x="5608866" y="3511992"/>
                  <a:pt x="5659142" y="3862087"/>
                </a:cubicBezTo>
                <a:cubicBezTo>
                  <a:pt x="5659310" y="3862140"/>
                  <a:pt x="5659479" y="3862145"/>
                  <a:pt x="5659648" y="3862150"/>
                </a:cubicBezTo>
                <a:lnTo>
                  <a:pt x="5660188" y="3868787"/>
                </a:lnTo>
                <a:cubicBezTo>
                  <a:pt x="5665245" y="3898794"/>
                  <a:pt x="5667694" y="3929436"/>
                  <a:pt x="5667652" y="3960518"/>
                </a:cubicBezTo>
                <a:cubicBezTo>
                  <a:pt x="5668964" y="3966104"/>
                  <a:pt x="5669023" y="3971728"/>
                  <a:pt x="5669023" y="3977366"/>
                </a:cubicBezTo>
                <a:cubicBezTo>
                  <a:pt x="5669023" y="3981158"/>
                  <a:pt x="5668996" y="3984944"/>
                  <a:pt x="5668430" y="3988716"/>
                </a:cubicBezTo>
                <a:lnTo>
                  <a:pt x="5667931" y="3988683"/>
                </a:lnTo>
                <a:lnTo>
                  <a:pt x="5667905" y="3989174"/>
                </a:lnTo>
                <a:lnTo>
                  <a:pt x="5650786" y="3987561"/>
                </a:lnTo>
                <a:cubicBezTo>
                  <a:pt x="5618412" y="3987038"/>
                  <a:pt x="5586532" y="3984080"/>
                  <a:pt x="5555360" y="3978570"/>
                </a:cubicBezTo>
                <a:cubicBezTo>
                  <a:pt x="5549783" y="3978986"/>
                  <a:pt x="5544454" y="3978045"/>
                  <a:pt x="5539143" y="3977042"/>
                </a:cubicBezTo>
                <a:lnTo>
                  <a:pt x="5539027" y="3975903"/>
                </a:lnTo>
                <a:cubicBezTo>
                  <a:pt x="5180176" y="3916971"/>
                  <a:pt x="4899137" y="3638399"/>
                  <a:pt x="4848861" y="3288305"/>
                </a:cubicBezTo>
                <a:cubicBezTo>
                  <a:pt x="4848694" y="3288253"/>
                  <a:pt x="4848525" y="3288248"/>
                  <a:pt x="4848356" y="3288243"/>
                </a:cubicBezTo>
                <a:lnTo>
                  <a:pt x="4847817" y="3281619"/>
                </a:lnTo>
                <a:cubicBezTo>
                  <a:pt x="4842759" y="3251607"/>
                  <a:pt x="4840308" y="3220958"/>
                  <a:pt x="4840350" y="3189869"/>
                </a:cubicBezTo>
                <a:cubicBezTo>
                  <a:pt x="4839038" y="3184286"/>
                  <a:pt x="4838980" y="3178663"/>
                  <a:pt x="4838980" y="3173027"/>
                </a:cubicBezTo>
                <a:lnTo>
                  <a:pt x="4839574" y="3161677"/>
                </a:lnTo>
                <a:lnTo>
                  <a:pt x="4840072" y="3161709"/>
                </a:lnTo>
                <a:close/>
                <a:moveTo>
                  <a:pt x="4826310" y="3161219"/>
                </a:moveTo>
                <a:lnTo>
                  <a:pt x="4826336" y="3161709"/>
                </a:lnTo>
                <a:lnTo>
                  <a:pt x="4826834" y="3161677"/>
                </a:lnTo>
                <a:lnTo>
                  <a:pt x="4827428" y="3173027"/>
                </a:lnTo>
                <a:cubicBezTo>
                  <a:pt x="4827428" y="3178663"/>
                  <a:pt x="4827369" y="3184286"/>
                  <a:pt x="4826057" y="3189869"/>
                </a:cubicBezTo>
                <a:cubicBezTo>
                  <a:pt x="4826099" y="3220958"/>
                  <a:pt x="4823649" y="3251607"/>
                  <a:pt x="4818590" y="3281619"/>
                </a:cubicBezTo>
                <a:lnTo>
                  <a:pt x="4818052" y="3288243"/>
                </a:lnTo>
                <a:cubicBezTo>
                  <a:pt x="4817882" y="3288248"/>
                  <a:pt x="4817714" y="3288253"/>
                  <a:pt x="4817546" y="3288305"/>
                </a:cubicBezTo>
                <a:cubicBezTo>
                  <a:pt x="4767271" y="3638399"/>
                  <a:pt x="4486232" y="3916971"/>
                  <a:pt x="4127381" y="3975903"/>
                </a:cubicBezTo>
                <a:lnTo>
                  <a:pt x="4127264" y="3977042"/>
                </a:lnTo>
                <a:cubicBezTo>
                  <a:pt x="4121954" y="3978045"/>
                  <a:pt x="4116625" y="3978986"/>
                  <a:pt x="4111048" y="3978570"/>
                </a:cubicBezTo>
                <a:cubicBezTo>
                  <a:pt x="4079876" y="3984080"/>
                  <a:pt x="4047996" y="3987038"/>
                  <a:pt x="4015621" y="3987561"/>
                </a:cubicBezTo>
                <a:lnTo>
                  <a:pt x="3998503" y="3989174"/>
                </a:lnTo>
                <a:lnTo>
                  <a:pt x="3998477" y="3988683"/>
                </a:lnTo>
                <a:lnTo>
                  <a:pt x="3997978" y="3988716"/>
                </a:lnTo>
                <a:cubicBezTo>
                  <a:pt x="3997412" y="3984944"/>
                  <a:pt x="3997385" y="3981158"/>
                  <a:pt x="3997385" y="3977366"/>
                </a:cubicBezTo>
                <a:cubicBezTo>
                  <a:pt x="3997385" y="3971728"/>
                  <a:pt x="3997443" y="3966104"/>
                  <a:pt x="3998755" y="3960518"/>
                </a:cubicBezTo>
                <a:cubicBezTo>
                  <a:pt x="3998713" y="3929436"/>
                  <a:pt x="4001163" y="3898794"/>
                  <a:pt x="4006219" y="3868787"/>
                </a:cubicBezTo>
                <a:lnTo>
                  <a:pt x="4006760" y="3862150"/>
                </a:lnTo>
                <a:cubicBezTo>
                  <a:pt x="4006928" y="3862145"/>
                  <a:pt x="4007098" y="3862140"/>
                  <a:pt x="4007265" y="3862087"/>
                </a:cubicBezTo>
                <a:cubicBezTo>
                  <a:pt x="4057542" y="3511992"/>
                  <a:pt x="4338581" y="3233421"/>
                  <a:pt x="4697431" y="3174489"/>
                </a:cubicBezTo>
                <a:lnTo>
                  <a:pt x="4697548" y="3173350"/>
                </a:lnTo>
                <a:cubicBezTo>
                  <a:pt x="4702857" y="3172348"/>
                  <a:pt x="4708185" y="3171407"/>
                  <a:pt x="4713761" y="3171823"/>
                </a:cubicBezTo>
                <a:cubicBezTo>
                  <a:pt x="4744944" y="3166310"/>
                  <a:pt x="4776837" y="3163352"/>
                  <a:pt x="4809222" y="3162829"/>
                </a:cubicBezTo>
                <a:close/>
                <a:moveTo>
                  <a:pt x="3147947" y="3161219"/>
                </a:moveTo>
                <a:lnTo>
                  <a:pt x="3165034" y="3162829"/>
                </a:lnTo>
                <a:cubicBezTo>
                  <a:pt x="3197420" y="3163352"/>
                  <a:pt x="3229312" y="3166310"/>
                  <a:pt x="3260496" y="3171823"/>
                </a:cubicBezTo>
                <a:cubicBezTo>
                  <a:pt x="3266072" y="3171407"/>
                  <a:pt x="3271400" y="3172348"/>
                  <a:pt x="3276708" y="3173350"/>
                </a:cubicBezTo>
                <a:lnTo>
                  <a:pt x="3276826" y="3174489"/>
                </a:lnTo>
                <a:cubicBezTo>
                  <a:pt x="3635676" y="3233421"/>
                  <a:pt x="3916715" y="3511992"/>
                  <a:pt x="3966991" y="3862087"/>
                </a:cubicBezTo>
                <a:cubicBezTo>
                  <a:pt x="3967159" y="3862140"/>
                  <a:pt x="3967328" y="3862145"/>
                  <a:pt x="3967497" y="3862150"/>
                </a:cubicBezTo>
                <a:lnTo>
                  <a:pt x="3968037" y="3868787"/>
                </a:lnTo>
                <a:cubicBezTo>
                  <a:pt x="3973094" y="3898794"/>
                  <a:pt x="3975543" y="3929436"/>
                  <a:pt x="3975501" y="3960518"/>
                </a:cubicBezTo>
                <a:cubicBezTo>
                  <a:pt x="3976813" y="3966104"/>
                  <a:pt x="3976872" y="3971728"/>
                  <a:pt x="3976872" y="3977366"/>
                </a:cubicBezTo>
                <a:cubicBezTo>
                  <a:pt x="3976872" y="3981158"/>
                  <a:pt x="3976845" y="3984944"/>
                  <a:pt x="3976279" y="3988716"/>
                </a:cubicBezTo>
                <a:lnTo>
                  <a:pt x="3975780" y="3988683"/>
                </a:lnTo>
                <a:lnTo>
                  <a:pt x="3975754" y="3989174"/>
                </a:lnTo>
                <a:lnTo>
                  <a:pt x="3958635" y="3987561"/>
                </a:lnTo>
                <a:cubicBezTo>
                  <a:pt x="3926261" y="3987038"/>
                  <a:pt x="3894381" y="3984080"/>
                  <a:pt x="3863209" y="3978570"/>
                </a:cubicBezTo>
                <a:cubicBezTo>
                  <a:pt x="3857632" y="3978986"/>
                  <a:pt x="3852303" y="3978045"/>
                  <a:pt x="3846992" y="3977042"/>
                </a:cubicBezTo>
                <a:lnTo>
                  <a:pt x="3846876" y="3975903"/>
                </a:lnTo>
                <a:cubicBezTo>
                  <a:pt x="3488025" y="3916971"/>
                  <a:pt x="3206986" y="3638399"/>
                  <a:pt x="3156710" y="3288305"/>
                </a:cubicBezTo>
                <a:cubicBezTo>
                  <a:pt x="3156543" y="3288253"/>
                  <a:pt x="3156374" y="3288248"/>
                  <a:pt x="3156205" y="3288243"/>
                </a:cubicBezTo>
                <a:lnTo>
                  <a:pt x="3155667" y="3281619"/>
                </a:lnTo>
                <a:cubicBezTo>
                  <a:pt x="3150608" y="3251607"/>
                  <a:pt x="3148157" y="3220958"/>
                  <a:pt x="3148199" y="3189869"/>
                </a:cubicBezTo>
                <a:cubicBezTo>
                  <a:pt x="3146887" y="3184286"/>
                  <a:pt x="3146829" y="3178663"/>
                  <a:pt x="3146829" y="3173027"/>
                </a:cubicBezTo>
                <a:lnTo>
                  <a:pt x="3147423" y="3161677"/>
                </a:lnTo>
                <a:lnTo>
                  <a:pt x="3147921" y="3161709"/>
                </a:lnTo>
                <a:close/>
                <a:moveTo>
                  <a:pt x="3134159" y="3161219"/>
                </a:moveTo>
                <a:lnTo>
                  <a:pt x="3134185" y="3161709"/>
                </a:lnTo>
                <a:lnTo>
                  <a:pt x="3134683" y="3161677"/>
                </a:lnTo>
                <a:lnTo>
                  <a:pt x="3135277" y="3173027"/>
                </a:lnTo>
                <a:cubicBezTo>
                  <a:pt x="3135277" y="3178663"/>
                  <a:pt x="3135218" y="3184286"/>
                  <a:pt x="3133906" y="3189869"/>
                </a:cubicBezTo>
                <a:cubicBezTo>
                  <a:pt x="3133948" y="3220958"/>
                  <a:pt x="3131498" y="3251607"/>
                  <a:pt x="3126439" y="3281619"/>
                </a:cubicBezTo>
                <a:lnTo>
                  <a:pt x="3125901" y="3288243"/>
                </a:lnTo>
                <a:cubicBezTo>
                  <a:pt x="3125731" y="3288248"/>
                  <a:pt x="3125563" y="3288253"/>
                  <a:pt x="3125395" y="3288305"/>
                </a:cubicBezTo>
                <a:cubicBezTo>
                  <a:pt x="3075120" y="3638399"/>
                  <a:pt x="2794081" y="3916971"/>
                  <a:pt x="2435230" y="3975903"/>
                </a:cubicBezTo>
                <a:lnTo>
                  <a:pt x="2435113" y="3977042"/>
                </a:lnTo>
                <a:cubicBezTo>
                  <a:pt x="2429803" y="3978045"/>
                  <a:pt x="2424474" y="3978986"/>
                  <a:pt x="2418897" y="3978570"/>
                </a:cubicBezTo>
                <a:cubicBezTo>
                  <a:pt x="2387725" y="3984080"/>
                  <a:pt x="2355845" y="3987038"/>
                  <a:pt x="2323470" y="3987561"/>
                </a:cubicBezTo>
                <a:lnTo>
                  <a:pt x="2306352" y="3989174"/>
                </a:lnTo>
                <a:lnTo>
                  <a:pt x="2306326" y="3988683"/>
                </a:lnTo>
                <a:lnTo>
                  <a:pt x="2305827" y="3988716"/>
                </a:lnTo>
                <a:cubicBezTo>
                  <a:pt x="2305261" y="3984944"/>
                  <a:pt x="2305234" y="3981158"/>
                  <a:pt x="2305234" y="3977366"/>
                </a:cubicBezTo>
                <a:cubicBezTo>
                  <a:pt x="2305234" y="3971728"/>
                  <a:pt x="2305292" y="3966104"/>
                  <a:pt x="2306604" y="3960518"/>
                </a:cubicBezTo>
                <a:cubicBezTo>
                  <a:pt x="2306562" y="3929436"/>
                  <a:pt x="2309012" y="3898794"/>
                  <a:pt x="2314068" y="3868787"/>
                </a:cubicBezTo>
                <a:lnTo>
                  <a:pt x="2314609" y="3862150"/>
                </a:lnTo>
                <a:cubicBezTo>
                  <a:pt x="2314777" y="3862145"/>
                  <a:pt x="2314947" y="3862140"/>
                  <a:pt x="2315114" y="3862087"/>
                </a:cubicBezTo>
                <a:cubicBezTo>
                  <a:pt x="2365391" y="3511992"/>
                  <a:pt x="2646430" y="3233421"/>
                  <a:pt x="3005280" y="3174489"/>
                </a:cubicBezTo>
                <a:lnTo>
                  <a:pt x="3005397" y="3173350"/>
                </a:lnTo>
                <a:cubicBezTo>
                  <a:pt x="3010706" y="3172348"/>
                  <a:pt x="3016034" y="3171407"/>
                  <a:pt x="3021610" y="3171823"/>
                </a:cubicBezTo>
                <a:cubicBezTo>
                  <a:pt x="3052793" y="3166310"/>
                  <a:pt x="3084686" y="3163352"/>
                  <a:pt x="3117071" y="3162829"/>
                </a:cubicBezTo>
                <a:close/>
                <a:moveTo>
                  <a:pt x="1455796" y="3161219"/>
                </a:moveTo>
                <a:lnTo>
                  <a:pt x="1472883" y="3162829"/>
                </a:lnTo>
                <a:cubicBezTo>
                  <a:pt x="1505269" y="3163352"/>
                  <a:pt x="1537161" y="3166310"/>
                  <a:pt x="1568345" y="3171823"/>
                </a:cubicBezTo>
                <a:cubicBezTo>
                  <a:pt x="1573921" y="3171407"/>
                  <a:pt x="1579249" y="3172348"/>
                  <a:pt x="1584557" y="3173350"/>
                </a:cubicBezTo>
                <a:lnTo>
                  <a:pt x="1584675" y="3174489"/>
                </a:lnTo>
                <a:cubicBezTo>
                  <a:pt x="1943525" y="3233421"/>
                  <a:pt x="2224564" y="3511992"/>
                  <a:pt x="2274840" y="3862087"/>
                </a:cubicBezTo>
                <a:cubicBezTo>
                  <a:pt x="2275008" y="3862140"/>
                  <a:pt x="2275177" y="3862145"/>
                  <a:pt x="2275346" y="3862150"/>
                </a:cubicBezTo>
                <a:lnTo>
                  <a:pt x="2275886" y="3868787"/>
                </a:lnTo>
                <a:cubicBezTo>
                  <a:pt x="2280943" y="3898794"/>
                  <a:pt x="2283392" y="3929436"/>
                  <a:pt x="2283350" y="3960518"/>
                </a:cubicBezTo>
                <a:cubicBezTo>
                  <a:pt x="2284662" y="3966104"/>
                  <a:pt x="2284721" y="3971728"/>
                  <a:pt x="2284721" y="3977366"/>
                </a:cubicBezTo>
                <a:cubicBezTo>
                  <a:pt x="2284721" y="3981158"/>
                  <a:pt x="2284694" y="3984944"/>
                  <a:pt x="2284128" y="3988716"/>
                </a:cubicBezTo>
                <a:lnTo>
                  <a:pt x="2283629" y="3988683"/>
                </a:lnTo>
                <a:lnTo>
                  <a:pt x="2283603" y="3989174"/>
                </a:lnTo>
                <a:lnTo>
                  <a:pt x="2266484" y="3987561"/>
                </a:lnTo>
                <a:cubicBezTo>
                  <a:pt x="2234110" y="3987038"/>
                  <a:pt x="2202230" y="3984080"/>
                  <a:pt x="2171058" y="3978570"/>
                </a:cubicBezTo>
                <a:cubicBezTo>
                  <a:pt x="2165481" y="3978986"/>
                  <a:pt x="2160152" y="3978045"/>
                  <a:pt x="2154841" y="3977042"/>
                </a:cubicBezTo>
                <a:lnTo>
                  <a:pt x="2154725" y="3975903"/>
                </a:lnTo>
                <a:cubicBezTo>
                  <a:pt x="1795874" y="3916971"/>
                  <a:pt x="1514835" y="3638399"/>
                  <a:pt x="1464559" y="3288305"/>
                </a:cubicBezTo>
                <a:cubicBezTo>
                  <a:pt x="1464392" y="3288253"/>
                  <a:pt x="1464223" y="3288248"/>
                  <a:pt x="1464054" y="3288243"/>
                </a:cubicBezTo>
                <a:lnTo>
                  <a:pt x="1463515" y="3281619"/>
                </a:lnTo>
                <a:cubicBezTo>
                  <a:pt x="1458457" y="3251607"/>
                  <a:pt x="1456006" y="3220958"/>
                  <a:pt x="1456048" y="3189869"/>
                </a:cubicBezTo>
                <a:cubicBezTo>
                  <a:pt x="1454736" y="3184286"/>
                  <a:pt x="1454678" y="3178663"/>
                  <a:pt x="1454678" y="3173027"/>
                </a:cubicBezTo>
                <a:lnTo>
                  <a:pt x="1455272" y="3161677"/>
                </a:lnTo>
                <a:lnTo>
                  <a:pt x="1455770" y="3161709"/>
                </a:lnTo>
                <a:close/>
                <a:moveTo>
                  <a:pt x="1442008" y="3161219"/>
                </a:moveTo>
                <a:lnTo>
                  <a:pt x="1442034" y="3161709"/>
                </a:lnTo>
                <a:lnTo>
                  <a:pt x="1442532" y="3161677"/>
                </a:lnTo>
                <a:lnTo>
                  <a:pt x="1443126" y="3173027"/>
                </a:lnTo>
                <a:cubicBezTo>
                  <a:pt x="1443126" y="3178663"/>
                  <a:pt x="1443067" y="3184286"/>
                  <a:pt x="1441755" y="3189869"/>
                </a:cubicBezTo>
                <a:cubicBezTo>
                  <a:pt x="1441797" y="3220958"/>
                  <a:pt x="1439347" y="3251607"/>
                  <a:pt x="1434288" y="3281619"/>
                </a:cubicBezTo>
                <a:lnTo>
                  <a:pt x="1433750" y="3288243"/>
                </a:lnTo>
                <a:cubicBezTo>
                  <a:pt x="1433580" y="3288248"/>
                  <a:pt x="1433412" y="3288253"/>
                  <a:pt x="1433244" y="3288305"/>
                </a:cubicBezTo>
                <a:cubicBezTo>
                  <a:pt x="1382969" y="3638399"/>
                  <a:pt x="1101930" y="3916971"/>
                  <a:pt x="743079" y="3975903"/>
                </a:cubicBezTo>
                <a:lnTo>
                  <a:pt x="742962" y="3977042"/>
                </a:lnTo>
                <a:cubicBezTo>
                  <a:pt x="737652" y="3978045"/>
                  <a:pt x="732323" y="3978986"/>
                  <a:pt x="726746" y="3978570"/>
                </a:cubicBezTo>
                <a:cubicBezTo>
                  <a:pt x="695574" y="3984080"/>
                  <a:pt x="663693" y="3987038"/>
                  <a:pt x="631319" y="3987561"/>
                </a:cubicBezTo>
                <a:lnTo>
                  <a:pt x="614201" y="3989174"/>
                </a:lnTo>
                <a:lnTo>
                  <a:pt x="614175" y="3988683"/>
                </a:lnTo>
                <a:lnTo>
                  <a:pt x="613676" y="3988716"/>
                </a:lnTo>
                <a:cubicBezTo>
                  <a:pt x="613110" y="3984944"/>
                  <a:pt x="613083" y="3981158"/>
                  <a:pt x="613083" y="3977366"/>
                </a:cubicBezTo>
                <a:cubicBezTo>
                  <a:pt x="613083" y="3971728"/>
                  <a:pt x="613141" y="3966104"/>
                  <a:pt x="614453" y="3960518"/>
                </a:cubicBezTo>
                <a:cubicBezTo>
                  <a:pt x="614411" y="3929436"/>
                  <a:pt x="616861" y="3898794"/>
                  <a:pt x="621917" y="3868787"/>
                </a:cubicBezTo>
                <a:lnTo>
                  <a:pt x="622458" y="3862150"/>
                </a:lnTo>
                <a:cubicBezTo>
                  <a:pt x="622626" y="3862145"/>
                  <a:pt x="622796" y="3862140"/>
                  <a:pt x="622963" y="3862087"/>
                </a:cubicBezTo>
                <a:cubicBezTo>
                  <a:pt x="673240" y="3511992"/>
                  <a:pt x="954279" y="3233421"/>
                  <a:pt x="1313129" y="3174489"/>
                </a:cubicBezTo>
                <a:lnTo>
                  <a:pt x="1313246" y="3173350"/>
                </a:lnTo>
                <a:cubicBezTo>
                  <a:pt x="1318555" y="3172348"/>
                  <a:pt x="1323883" y="3171407"/>
                  <a:pt x="1329459" y="3171823"/>
                </a:cubicBezTo>
                <a:cubicBezTo>
                  <a:pt x="1360642" y="3166310"/>
                  <a:pt x="1392535" y="3163352"/>
                  <a:pt x="1424920" y="3162829"/>
                </a:cubicBezTo>
                <a:close/>
                <a:moveTo>
                  <a:pt x="10909360" y="2447425"/>
                </a:moveTo>
                <a:cubicBezTo>
                  <a:pt x="10962636" y="2718331"/>
                  <a:pt x="11177479" y="2933128"/>
                  <a:pt x="11452669" y="2992271"/>
                </a:cubicBezTo>
                <a:cubicBezTo>
                  <a:pt x="11399394" y="2721365"/>
                  <a:pt x="11184550" y="2506568"/>
                  <a:pt x="10909360" y="2447425"/>
                </a:cubicBezTo>
                <a:close/>
                <a:moveTo>
                  <a:pt x="10602109" y="2447425"/>
                </a:moveTo>
                <a:cubicBezTo>
                  <a:pt x="10326919" y="2506568"/>
                  <a:pt x="10112075" y="2721365"/>
                  <a:pt x="10058800" y="2992271"/>
                </a:cubicBezTo>
                <a:cubicBezTo>
                  <a:pt x="10333990" y="2933128"/>
                  <a:pt x="10548833" y="2718331"/>
                  <a:pt x="10602109" y="2447425"/>
                </a:cubicBezTo>
                <a:close/>
                <a:moveTo>
                  <a:pt x="9217207" y="2447425"/>
                </a:moveTo>
                <a:cubicBezTo>
                  <a:pt x="9270483" y="2718331"/>
                  <a:pt x="9485326" y="2933128"/>
                  <a:pt x="9760516" y="2992271"/>
                </a:cubicBezTo>
                <a:cubicBezTo>
                  <a:pt x="9707241" y="2721365"/>
                  <a:pt x="9492397" y="2506568"/>
                  <a:pt x="9217207" y="2447425"/>
                </a:cubicBezTo>
                <a:close/>
                <a:moveTo>
                  <a:pt x="8909958" y="2447425"/>
                </a:moveTo>
                <a:cubicBezTo>
                  <a:pt x="8634768" y="2506568"/>
                  <a:pt x="8419924" y="2721365"/>
                  <a:pt x="8366649" y="2992271"/>
                </a:cubicBezTo>
                <a:cubicBezTo>
                  <a:pt x="8641839" y="2933128"/>
                  <a:pt x="8856682" y="2718331"/>
                  <a:pt x="8909958" y="2447425"/>
                </a:cubicBezTo>
                <a:close/>
                <a:moveTo>
                  <a:pt x="7525056" y="2447425"/>
                </a:moveTo>
                <a:cubicBezTo>
                  <a:pt x="7578332" y="2718331"/>
                  <a:pt x="7793175" y="2933128"/>
                  <a:pt x="8068365" y="2992271"/>
                </a:cubicBezTo>
                <a:cubicBezTo>
                  <a:pt x="8015090" y="2721365"/>
                  <a:pt x="7800246" y="2506568"/>
                  <a:pt x="7525056" y="2447425"/>
                </a:cubicBezTo>
                <a:close/>
                <a:moveTo>
                  <a:pt x="7217807" y="2447425"/>
                </a:moveTo>
                <a:cubicBezTo>
                  <a:pt x="6942617" y="2506568"/>
                  <a:pt x="6727773" y="2721365"/>
                  <a:pt x="6674498" y="2992271"/>
                </a:cubicBezTo>
                <a:cubicBezTo>
                  <a:pt x="6949688" y="2933128"/>
                  <a:pt x="7164531" y="2718331"/>
                  <a:pt x="7217807" y="2447425"/>
                </a:cubicBezTo>
                <a:close/>
                <a:moveTo>
                  <a:pt x="5832905" y="2447425"/>
                </a:moveTo>
                <a:cubicBezTo>
                  <a:pt x="5886181" y="2718331"/>
                  <a:pt x="6101024" y="2933128"/>
                  <a:pt x="6376214" y="2992271"/>
                </a:cubicBezTo>
                <a:cubicBezTo>
                  <a:pt x="6322939" y="2721365"/>
                  <a:pt x="6108095" y="2506568"/>
                  <a:pt x="5832905" y="2447425"/>
                </a:cubicBezTo>
                <a:close/>
                <a:moveTo>
                  <a:pt x="5525656" y="2447425"/>
                </a:moveTo>
                <a:cubicBezTo>
                  <a:pt x="5250466" y="2506568"/>
                  <a:pt x="5035622" y="2721365"/>
                  <a:pt x="4982347" y="2992271"/>
                </a:cubicBezTo>
                <a:cubicBezTo>
                  <a:pt x="5257537" y="2933128"/>
                  <a:pt x="5472380" y="2718331"/>
                  <a:pt x="5525656" y="2447425"/>
                </a:cubicBezTo>
                <a:close/>
                <a:moveTo>
                  <a:pt x="4140754" y="2447425"/>
                </a:moveTo>
                <a:cubicBezTo>
                  <a:pt x="4194030" y="2718331"/>
                  <a:pt x="4408873" y="2933128"/>
                  <a:pt x="4684063" y="2992271"/>
                </a:cubicBezTo>
                <a:cubicBezTo>
                  <a:pt x="4630788" y="2721365"/>
                  <a:pt x="4415944" y="2506568"/>
                  <a:pt x="4140754" y="2447425"/>
                </a:cubicBezTo>
                <a:close/>
                <a:moveTo>
                  <a:pt x="3833505" y="2447425"/>
                </a:moveTo>
                <a:cubicBezTo>
                  <a:pt x="3558315" y="2506568"/>
                  <a:pt x="3343471" y="2721365"/>
                  <a:pt x="3290196" y="2992271"/>
                </a:cubicBezTo>
                <a:cubicBezTo>
                  <a:pt x="3565386" y="2933128"/>
                  <a:pt x="3780229" y="2718331"/>
                  <a:pt x="3833505" y="2447425"/>
                </a:cubicBezTo>
                <a:close/>
                <a:moveTo>
                  <a:pt x="2448603" y="2447425"/>
                </a:moveTo>
                <a:cubicBezTo>
                  <a:pt x="2501879" y="2718331"/>
                  <a:pt x="2716722" y="2933128"/>
                  <a:pt x="2991912" y="2992271"/>
                </a:cubicBezTo>
                <a:cubicBezTo>
                  <a:pt x="2938637" y="2721365"/>
                  <a:pt x="2723793" y="2506568"/>
                  <a:pt x="2448603" y="2447425"/>
                </a:cubicBezTo>
                <a:close/>
                <a:moveTo>
                  <a:pt x="2141354" y="2447425"/>
                </a:moveTo>
                <a:cubicBezTo>
                  <a:pt x="1866164" y="2506568"/>
                  <a:pt x="1651320" y="2721365"/>
                  <a:pt x="1598045" y="2992271"/>
                </a:cubicBezTo>
                <a:cubicBezTo>
                  <a:pt x="1873235" y="2933128"/>
                  <a:pt x="2088078" y="2718331"/>
                  <a:pt x="2141354" y="2447425"/>
                </a:cubicBezTo>
                <a:close/>
                <a:moveTo>
                  <a:pt x="756452" y="2447425"/>
                </a:moveTo>
                <a:cubicBezTo>
                  <a:pt x="809728" y="2718331"/>
                  <a:pt x="1024571" y="2933128"/>
                  <a:pt x="1299761" y="2992271"/>
                </a:cubicBezTo>
                <a:cubicBezTo>
                  <a:pt x="1246486" y="2721365"/>
                  <a:pt x="1031642" y="2506568"/>
                  <a:pt x="756452" y="2447425"/>
                </a:cubicBezTo>
                <a:close/>
                <a:moveTo>
                  <a:pt x="12192000" y="2344615"/>
                </a:moveTo>
                <a:lnTo>
                  <a:pt x="12192000" y="2477663"/>
                </a:lnTo>
                <a:cubicBezTo>
                  <a:pt x="11966807" y="2562375"/>
                  <a:pt x="11797421" y="2755980"/>
                  <a:pt x="11750953" y="2992271"/>
                </a:cubicBezTo>
                <a:cubicBezTo>
                  <a:pt x="11935988" y="2952504"/>
                  <a:pt x="12093739" y="2842365"/>
                  <a:pt x="12192000" y="2691161"/>
                </a:cubicBezTo>
                <a:lnTo>
                  <a:pt x="12192000" y="2892735"/>
                </a:lnTo>
                <a:cubicBezTo>
                  <a:pt x="12071770" y="3011736"/>
                  <a:pt x="11914089" y="3094511"/>
                  <a:pt x="11737582" y="3123727"/>
                </a:cubicBezTo>
                <a:lnTo>
                  <a:pt x="11737466" y="3124875"/>
                </a:lnTo>
                <a:cubicBezTo>
                  <a:pt x="11732155" y="3125886"/>
                  <a:pt x="11726826" y="3126834"/>
                  <a:pt x="11721249" y="3126415"/>
                </a:cubicBezTo>
                <a:cubicBezTo>
                  <a:pt x="11690077" y="3131969"/>
                  <a:pt x="11658197" y="3134950"/>
                  <a:pt x="11625822" y="3135477"/>
                </a:cubicBezTo>
                <a:lnTo>
                  <a:pt x="11608704" y="3137103"/>
                </a:lnTo>
                <a:lnTo>
                  <a:pt x="11608678" y="3136608"/>
                </a:lnTo>
                <a:lnTo>
                  <a:pt x="11608179" y="3136641"/>
                </a:lnTo>
                <a:cubicBezTo>
                  <a:pt x="11607613" y="3132839"/>
                  <a:pt x="11607586" y="3129023"/>
                  <a:pt x="11607586" y="3125201"/>
                </a:cubicBezTo>
                <a:cubicBezTo>
                  <a:pt x="11607586" y="3119519"/>
                  <a:pt x="11607645" y="3113850"/>
                  <a:pt x="11608957" y="3108220"/>
                </a:cubicBezTo>
                <a:cubicBezTo>
                  <a:pt x="11608914" y="3076892"/>
                  <a:pt x="11611364" y="3046007"/>
                  <a:pt x="11616421" y="3015763"/>
                </a:cubicBezTo>
                <a:lnTo>
                  <a:pt x="11616961" y="3009073"/>
                </a:lnTo>
                <a:cubicBezTo>
                  <a:pt x="11617130" y="3009068"/>
                  <a:pt x="11617299" y="3009063"/>
                  <a:pt x="11617466" y="3009010"/>
                </a:cubicBezTo>
                <a:cubicBezTo>
                  <a:pt x="11662185" y="2695154"/>
                  <a:pt x="11889463" y="2438329"/>
                  <a:pt x="12192000" y="2344615"/>
                </a:cubicBezTo>
                <a:close/>
                <a:moveTo>
                  <a:pt x="10767111" y="2302594"/>
                </a:moveTo>
                <a:lnTo>
                  <a:pt x="10784198" y="2304217"/>
                </a:lnTo>
                <a:cubicBezTo>
                  <a:pt x="10816584" y="2304744"/>
                  <a:pt x="10848477" y="2307725"/>
                  <a:pt x="10879660" y="2313282"/>
                </a:cubicBezTo>
                <a:cubicBezTo>
                  <a:pt x="10885236" y="2312863"/>
                  <a:pt x="10890564" y="2313811"/>
                  <a:pt x="10895873" y="2314821"/>
                </a:cubicBezTo>
                <a:lnTo>
                  <a:pt x="10895990" y="2315969"/>
                </a:lnTo>
                <a:cubicBezTo>
                  <a:pt x="11254840" y="2375367"/>
                  <a:pt x="11535879" y="2656144"/>
                  <a:pt x="11586156" y="3009010"/>
                </a:cubicBezTo>
                <a:cubicBezTo>
                  <a:pt x="11586323" y="3009063"/>
                  <a:pt x="11586492" y="3009068"/>
                  <a:pt x="11586661" y="3009073"/>
                </a:cubicBezTo>
                <a:lnTo>
                  <a:pt x="11587201" y="3015763"/>
                </a:lnTo>
                <a:cubicBezTo>
                  <a:pt x="11592258" y="3046007"/>
                  <a:pt x="11594708" y="3076892"/>
                  <a:pt x="11594665" y="3108220"/>
                </a:cubicBezTo>
                <a:cubicBezTo>
                  <a:pt x="11595977" y="3113850"/>
                  <a:pt x="11596036" y="3119519"/>
                  <a:pt x="11596036" y="3125201"/>
                </a:cubicBezTo>
                <a:cubicBezTo>
                  <a:pt x="11596036" y="3129023"/>
                  <a:pt x="11596009" y="3132839"/>
                  <a:pt x="11595443" y="3136641"/>
                </a:cubicBezTo>
                <a:lnTo>
                  <a:pt x="11594944" y="3136608"/>
                </a:lnTo>
                <a:lnTo>
                  <a:pt x="11594918" y="3137103"/>
                </a:lnTo>
                <a:lnTo>
                  <a:pt x="11577800" y="3135477"/>
                </a:lnTo>
                <a:cubicBezTo>
                  <a:pt x="11545425" y="3134950"/>
                  <a:pt x="11513545" y="3131969"/>
                  <a:pt x="11482373" y="3126415"/>
                </a:cubicBezTo>
                <a:cubicBezTo>
                  <a:pt x="11476796" y="3126834"/>
                  <a:pt x="11471467" y="3125886"/>
                  <a:pt x="11466156" y="3124875"/>
                </a:cubicBezTo>
                <a:lnTo>
                  <a:pt x="11466040" y="3123727"/>
                </a:lnTo>
                <a:cubicBezTo>
                  <a:pt x="11107189" y="3064328"/>
                  <a:pt x="10826150" y="2783551"/>
                  <a:pt x="10775875" y="2430686"/>
                </a:cubicBezTo>
                <a:cubicBezTo>
                  <a:pt x="10775707" y="2430633"/>
                  <a:pt x="10775539" y="2430628"/>
                  <a:pt x="10775369" y="2430623"/>
                </a:cubicBezTo>
                <a:lnTo>
                  <a:pt x="10774831" y="2423947"/>
                </a:lnTo>
                <a:cubicBezTo>
                  <a:pt x="10769772" y="2393697"/>
                  <a:pt x="10767321" y="2362806"/>
                  <a:pt x="10767364" y="2331471"/>
                </a:cubicBezTo>
                <a:cubicBezTo>
                  <a:pt x="10766052" y="2325843"/>
                  <a:pt x="10765993" y="2320176"/>
                  <a:pt x="10765993" y="2314495"/>
                </a:cubicBezTo>
                <a:lnTo>
                  <a:pt x="10766587" y="2303055"/>
                </a:lnTo>
                <a:lnTo>
                  <a:pt x="10767085" y="2303088"/>
                </a:lnTo>
                <a:close/>
                <a:moveTo>
                  <a:pt x="10744358" y="2302594"/>
                </a:moveTo>
                <a:lnTo>
                  <a:pt x="10744384" y="2303088"/>
                </a:lnTo>
                <a:lnTo>
                  <a:pt x="10744882" y="2303055"/>
                </a:lnTo>
                <a:lnTo>
                  <a:pt x="10745476" y="2314495"/>
                </a:lnTo>
                <a:cubicBezTo>
                  <a:pt x="10745476" y="2320176"/>
                  <a:pt x="10745417" y="2325843"/>
                  <a:pt x="10744105" y="2331471"/>
                </a:cubicBezTo>
                <a:cubicBezTo>
                  <a:pt x="10744148" y="2362806"/>
                  <a:pt x="10741697" y="2393697"/>
                  <a:pt x="10736638" y="2423947"/>
                </a:cubicBezTo>
                <a:lnTo>
                  <a:pt x="10736100" y="2430623"/>
                </a:lnTo>
                <a:cubicBezTo>
                  <a:pt x="10735930" y="2430628"/>
                  <a:pt x="10735762" y="2430633"/>
                  <a:pt x="10735594" y="2430686"/>
                </a:cubicBezTo>
                <a:cubicBezTo>
                  <a:pt x="10685319" y="2783551"/>
                  <a:pt x="10404280" y="3064328"/>
                  <a:pt x="10045429" y="3123727"/>
                </a:cubicBezTo>
                <a:lnTo>
                  <a:pt x="10045313" y="3124875"/>
                </a:lnTo>
                <a:cubicBezTo>
                  <a:pt x="10040002" y="3125886"/>
                  <a:pt x="10034673" y="3126834"/>
                  <a:pt x="10029096" y="3126415"/>
                </a:cubicBezTo>
                <a:cubicBezTo>
                  <a:pt x="9997924" y="3131969"/>
                  <a:pt x="9966044" y="3134950"/>
                  <a:pt x="9933669" y="3135477"/>
                </a:cubicBezTo>
                <a:lnTo>
                  <a:pt x="9916551" y="3137103"/>
                </a:lnTo>
                <a:lnTo>
                  <a:pt x="9916525" y="3136608"/>
                </a:lnTo>
                <a:lnTo>
                  <a:pt x="9916026" y="3136641"/>
                </a:lnTo>
                <a:cubicBezTo>
                  <a:pt x="9915460" y="3132839"/>
                  <a:pt x="9915433" y="3129023"/>
                  <a:pt x="9915433" y="3125201"/>
                </a:cubicBezTo>
                <a:cubicBezTo>
                  <a:pt x="9915433" y="3119519"/>
                  <a:pt x="9915492" y="3113850"/>
                  <a:pt x="9916804" y="3108220"/>
                </a:cubicBezTo>
                <a:cubicBezTo>
                  <a:pt x="9916761" y="3076892"/>
                  <a:pt x="9919211" y="3046007"/>
                  <a:pt x="9924268" y="3015763"/>
                </a:cubicBezTo>
                <a:lnTo>
                  <a:pt x="9924808" y="3009073"/>
                </a:lnTo>
                <a:cubicBezTo>
                  <a:pt x="9924977" y="3009068"/>
                  <a:pt x="9925146" y="3009063"/>
                  <a:pt x="9925314" y="3009010"/>
                </a:cubicBezTo>
                <a:cubicBezTo>
                  <a:pt x="9975590" y="2656144"/>
                  <a:pt x="10256629" y="2375367"/>
                  <a:pt x="10615479" y="2315969"/>
                </a:cubicBezTo>
                <a:lnTo>
                  <a:pt x="10615596" y="2314821"/>
                </a:lnTo>
                <a:cubicBezTo>
                  <a:pt x="10620905" y="2313811"/>
                  <a:pt x="10626233" y="2312863"/>
                  <a:pt x="10631809" y="2313282"/>
                </a:cubicBezTo>
                <a:cubicBezTo>
                  <a:pt x="10662992" y="2307725"/>
                  <a:pt x="10694885" y="2304744"/>
                  <a:pt x="10727271" y="2304217"/>
                </a:cubicBezTo>
                <a:close/>
                <a:moveTo>
                  <a:pt x="9074958" y="2302594"/>
                </a:moveTo>
                <a:lnTo>
                  <a:pt x="9092045" y="2304217"/>
                </a:lnTo>
                <a:cubicBezTo>
                  <a:pt x="9124431" y="2304744"/>
                  <a:pt x="9156324" y="2307725"/>
                  <a:pt x="9187507" y="2313282"/>
                </a:cubicBezTo>
                <a:cubicBezTo>
                  <a:pt x="9193083" y="2312863"/>
                  <a:pt x="9198411" y="2313811"/>
                  <a:pt x="9203720" y="2314821"/>
                </a:cubicBezTo>
                <a:lnTo>
                  <a:pt x="9203837" y="2315969"/>
                </a:lnTo>
                <a:cubicBezTo>
                  <a:pt x="9562687" y="2375367"/>
                  <a:pt x="9843726" y="2656144"/>
                  <a:pt x="9894002" y="3009010"/>
                </a:cubicBezTo>
                <a:cubicBezTo>
                  <a:pt x="9894170" y="3009063"/>
                  <a:pt x="9894339" y="3009068"/>
                  <a:pt x="9894508" y="3009073"/>
                </a:cubicBezTo>
                <a:lnTo>
                  <a:pt x="9895048" y="3015763"/>
                </a:lnTo>
                <a:cubicBezTo>
                  <a:pt x="9900105" y="3046007"/>
                  <a:pt x="9902555" y="3076892"/>
                  <a:pt x="9902512" y="3108220"/>
                </a:cubicBezTo>
                <a:cubicBezTo>
                  <a:pt x="9903824" y="3113850"/>
                  <a:pt x="9903883" y="3119519"/>
                  <a:pt x="9903883" y="3125201"/>
                </a:cubicBezTo>
                <a:cubicBezTo>
                  <a:pt x="9903883" y="3129023"/>
                  <a:pt x="9903856" y="3132839"/>
                  <a:pt x="9903290" y="3136641"/>
                </a:cubicBezTo>
                <a:lnTo>
                  <a:pt x="9902791" y="3136608"/>
                </a:lnTo>
                <a:lnTo>
                  <a:pt x="9902765" y="3137103"/>
                </a:lnTo>
                <a:lnTo>
                  <a:pt x="9885647" y="3135477"/>
                </a:lnTo>
                <a:cubicBezTo>
                  <a:pt x="9853272" y="3134950"/>
                  <a:pt x="9821392" y="3131969"/>
                  <a:pt x="9790220" y="3126415"/>
                </a:cubicBezTo>
                <a:cubicBezTo>
                  <a:pt x="9784643" y="3126834"/>
                  <a:pt x="9779314" y="3125886"/>
                  <a:pt x="9774003" y="3124875"/>
                </a:cubicBezTo>
                <a:lnTo>
                  <a:pt x="9773887" y="3123727"/>
                </a:lnTo>
                <a:cubicBezTo>
                  <a:pt x="9415036" y="3064328"/>
                  <a:pt x="9133997" y="2783551"/>
                  <a:pt x="9083722" y="2430686"/>
                </a:cubicBezTo>
                <a:cubicBezTo>
                  <a:pt x="9083554" y="2430633"/>
                  <a:pt x="9083386" y="2430628"/>
                  <a:pt x="9083216" y="2430623"/>
                </a:cubicBezTo>
                <a:lnTo>
                  <a:pt x="9082678" y="2423947"/>
                </a:lnTo>
                <a:cubicBezTo>
                  <a:pt x="9077619" y="2393697"/>
                  <a:pt x="9075168" y="2362806"/>
                  <a:pt x="9075211" y="2331471"/>
                </a:cubicBezTo>
                <a:cubicBezTo>
                  <a:pt x="9073899" y="2325843"/>
                  <a:pt x="9073840" y="2320176"/>
                  <a:pt x="9073840" y="2314495"/>
                </a:cubicBezTo>
                <a:lnTo>
                  <a:pt x="9074434" y="2303055"/>
                </a:lnTo>
                <a:lnTo>
                  <a:pt x="9074932" y="2303088"/>
                </a:lnTo>
                <a:close/>
                <a:moveTo>
                  <a:pt x="9052207" y="2302594"/>
                </a:moveTo>
                <a:lnTo>
                  <a:pt x="9052233" y="2303088"/>
                </a:lnTo>
                <a:lnTo>
                  <a:pt x="9052731" y="2303055"/>
                </a:lnTo>
                <a:lnTo>
                  <a:pt x="9053325" y="2314495"/>
                </a:lnTo>
                <a:cubicBezTo>
                  <a:pt x="9053325" y="2320176"/>
                  <a:pt x="9053266" y="2325843"/>
                  <a:pt x="9051954" y="2331471"/>
                </a:cubicBezTo>
                <a:cubicBezTo>
                  <a:pt x="9051997" y="2362806"/>
                  <a:pt x="9049546" y="2393697"/>
                  <a:pt x="9044487" y="2423947"/>
                </a:cubicBezTo>
                <a:lnTo>
                  <a:pt x="9043949" y="2430623"/>
                </a:lnTo>
                <a:cubicBezTo>
                  <a:pt x="9043779" y="2430628"/>
                  <a:pt x="9043611" y="2430633"/>
                  <a:pt x="9043443" y="2430686"/>
                </a:cubicBezTo>
                <a:cubicBezTo>
                  <a:pt x="8993168" y="2783551"/>
                  <a:pt x="8712129" y="3064328"/>
                  <a:pt x="8353278" y="3123727"/>
                </a:cubicBezTo>
                <a:lnTo>
                  <a:pt x="8353162" y="3124875"/>
                </a:lnTo>
                <a:cubicBezTo>
                  <a:pt x="8347851" y="3125886"/>
                  <a:pt x="8342522" y="3126834"/>
                  <a:pt x="8336945" y="3126415"/>
                </a:cubicBezTo>
                <a:cubicBezTo>
                  <a:pt x="8305773" y="3131969"/>
                  <a:pt x="8273893" y="3134950"/>
                  <a:pt x="8241519" y="3135477"/>
                </a:cubicBezTo>
                <a:lnTo>
                  <a:pt x="8224400" y="3137103"/>
                </a:lnTo>
                <a:lnTo>
                  <a:pt x="8224374" y="3136608"/>
                </a:lnTo>
                <a:lnTo>
                  <a:pt x="8223875" y="3136641"/>
                </a:lnTo>
                <a:cubicBezTo>
                  <a:pt x="8223309" y="3132839"/>
                  <a:pt x="8223282" y="3129023"/>
                  <a:pt x="8223282" y="3125201"/>
                </a:cubicBezTo>
                <a:cubicBezTo>
                  <a:pt x="8223282" y="3119519"/>
                  <a:pt x="8223341" y="3113850"/>
                  <a:pt x="8224653" y="3108220"/>
                </a:cubicBezTo>
                <a:cubicBezTo>
                  <a:pt x="8224611" y="3076892"/>
                  <a:pt x="8227060" y="3046007"/>
                  <a:pt x="8232117" y="3015763"/>
                </a:cubicBezTo>
                <a:lnTo>
                  <a:pt x="8232657" y="3009073"/>
                </a:lnTo>
                <a:cubicBezTo>
                  <a:pt x="8232826" y="3009068"/>
                  <a:pt x="8232995" y="3009063"/>
                  <a:pt x="8233163" y="3009010"/>
                </a:cubicBezTo>
                <a:cubicBezTo>
                  <a:pt x="8283439" y="2656144"/>
                  <a:pt x="8564478" y="2375367"/>
                  <a:pt x="8923328" y="2315969"/>
                </a:cubicBezTo>
                <a:lnTo>
                  <a:pt x="8923445" y="2314821"/>
                </a:lnTo>
                <a:cubicBezTo>
                  <a:pt x="8928754" y="2313811"/>
                  <a:pt x="8934082" y="2312863"/>
                  <a:pt x="8939658" y="2313282"/>
                </a:cubicBezTo>
                <a:cubicBezTo>
                  <a:pt x="8970841" y="2307725"/>
                  <a:pt x="9002734" y="2304744"/>
                  <a:pt x="9035120" y="2304217"/>
                </a:cubicBezTo>
                <a:close/>
                <a:moveTo>
                  <a:pt x="7382807" y="2302594"/>
                </a:moveTo>
                <a:lnTo>
                  <a:pt x="7399895" y="2304217"/>
                </a:lnTo>
                <a:cubicBezTo>
                  <a:pt x="7432280" y="2304744"/>
                  <a:pt x="7464173" y="2307725"/>
                  <a:pt x="7495356" y="2313282"/>
                </a:cubicBezTo>
                <a:cubicBezTo>
                  <a:pt x="7500932" y="2312863"/>
                  <a:pt x="7506260" y="2313811"/>
                  <a:pt x="7511569" y="2314821"/>
                </a:cubicBezTo>
                <a:lnTo>
                  <a:pt x="7511686" y="2315969"/>
                </a:lnTo>
                <a:cubicBezTo>
                  <a:pt x="7870536" y="2375367"/>
                  <a:pt x="8151575" y="2656144"/>
                  <a:pt x="8201852" y="3009010"/>
                </a:cubicBezTo>
                <a:cubicBezTo>
                  <a:pt x="8202019" y="3009063"/>
                  <a:pt x="8202189" y="3009068"/>
                  <a:pt x="8202357" y="3009073"/>
                </a:cubicBezTo>
                <a:lnTo>
                  <a:pt x="8202898" y="3015763"/>
                </a:lnTo>
                <a:cubicBezTo>
                  <a:pt x="8207954" y="3046007"/>
                  <a:pt x="8210404" y="3076892"/>
                  <a:pt x="8210362" y="3108220"/>
                </a:cubicBezTo>
                <a:cubicBezTo>
                  <a:pt x="8211674" y="3113850"/>
                  <a:pt x="8211732" y="3119519"/>
                  <a:pt x="8211732" y="3125201"/>
                </a:cubicBezTo>
                <a:cubicBezTo>
                  <a:pt x="8211732" y="3129023"/>
                  <a:pt x="8211705" y="3132839"/>
                  <a:pt x="8211139" y="3136641"/>
                </a:cubicBezTo>
                <a:lnTo>
                  <a:pt x="8210640" y="3136608"/>
                </a:lnTo>
                <a:lnTo>
                  <a:pt x="8210614" y="3137103"/>
                </a:lnTo>
                <a:lnTo>
                  <a:pt x="8193496" y="3135477"/>
                </a:lnTo>
                <a:cubicBezTo>
                  <a:pt x="8161122" y="3134950"/>
                  <a:pt x="8129241" y="3131969"/>
                  <a:pt x="8098069" y="3126415"/>
                </a:cubicBezTo>
                <a:cubicBezTo>
                  <a:pt x="8092492" y="3126834"/>
                  <a:pt x="8087163" y="3125886"/>
                  <a:pt x="8081853" y="3124875"/>
                </a:cubicBezTo>
                <a:lnTo>
                  <a:pt x="8081737" y="3123727"/>
                </a:lnTo>
                <a:cubicBezTo>
                  <a:pt x="7722885" y="3064328"/>
                  <a:pt x="7441846" y="2783551"/>
                  <a:pt x="7391571" y="2430686"/>
                </a:cubicBezTo>
                <a:cubicBezTo>
                  <a:pt x="7391403" y="2430633"/>
                  <a:pt x="7391235" y="2430628"/>
                  <a:pt x="7391065" y="2430623"/>
                </a:cubicBezTo>
                <a:lnTo>
                  <a:pt x="7390527" y="2423947"/>
                </a:lnTo>
                <a:cubicBezTo>
                  <a:pt x="7385468" y="2393697"/>
                  <a:pt x="7383018" y="2362806"/>
                  <a:pt x="7383060" y="2331471"/>
                </a:cubicBezTo>
                <a:cubicBezTo>
                  <a:pt x="7381748" y="2325843"/>
                  <a:pt x="7381689" y="2320176"/>
                  <a:pt x="7381689" y="2314495"/>
                </a:cubicBezTo>
                <a:lnTo>
                  <a:pt x="7382283" y="2303055"/>
                </a:lnTo>
                <a:lnTo>
                  <a:pt x="7382781" y="2303088"/>
                </a:lnTo>
                <a:close/>
                <a:moveTo>
                  <a:pt x="7360056" y="2302594"/>
                </a:moveTo>
                <a:lnTo>
                  <a:pt x="7360082" y="2303088"/>
                </a:lnTo>
                <a:lnTo>
                  <a:pt x="7360580" y="2303055"/>
                </a:lnTo>
                <a:lnTo>
                  <a:pt x="7361174" y="2314495"/>
                </a:lnTo>
                <a:cubicBezTo>
                  <a:pt x="7361174" y="2320176"/>
                  <a:pt x="7361116" y="2325843"/>
                  <a:pt x="7359804" y="2331471"/>
                </a:cubicBezTo>
                <a:cubicBezTo>
                  <a:pt x="7359846" y="2362806"/>
                  <a:pt x="7357395" y="2393697"/>
                  <a:pt x="7352337" y="2423947"/>
                </a:cubicBezTo>
                <a:lnTo>
                  <a:pt x="7351798" y="2430623"/>
                </a:lnTo>
                <a:cubicBezTo>
                  <a:pt x="7351629" y="2430628"/>
                  <a:pt x="7351460" y="2430633"/>
                  <a:pt x="7351293" y="2430686"/>
                </a:cubicBezTo>
                <a:cubicBezTo>
                  <a:pt x="7301017" y="2783551"/>
                  <a:pt x="7019978" y="3064328"/>
                  <a:pt x="6661127" y="3123727"/>
                </a:cubicBezTo>
                <a:lnTo>
                  <a:pt x="6661011" y="3124875"/>
                </a:lnTo>
                <a:cubicBezTo>
                  <a:pt x="6655700" y="3125886"/>
                  <a:pt x="6650371" y="3126834"/>
                  <a:pt x="6644794" y="3126415"/>
                </a:cubicBezTo>
                <a:cubicBezTo>
                  <a:pt x="6613622" y="3131969"/>
                  <a:pt x="6581742" y="3134950"/>
                  <a:pt x="6549368" y="3135477"/>
                </a:cubicBezTo>
                <a:lnTo>
                  <a:pt x="6532249" y="3137103"/>
                </a:lnTo>
                <a:lnTo>
                  <a:pt x="6532223" y="3136608"/>
                </a:lnTo>
                <a:lnTo>
                  <a:pt x="6531724" y="3136641"/>
                </a:lnTo>
                <a:cubicBezTo>
                  <a:pt x="6531158" y="3132839"/>
                  <a:pt x="6531131" y="3129023"/>
                  <a:pt x="6531131" y="3125201"/>
                </a:cubicBezTo>
                <a:cubicBezTo>
                  <a:pt x="6531131" y="3119519"/>
                  <a:pt x="6531190" y="3113850"/>
                  <a:pt x="6532502" y="3108220"/>
                </a:cubicBezTo>
                <a:cubicBezTo>
                  <a:pt x="6532460" y="3076892"/>
                  <a:pt x="6534909" y="3046007"/>
                  <a:pt x="6539966" y="3015763"/>
                </a:cubicBezTo>
                <a:lnTo>
                  <a:pt x="6540506" y="3009073"/>
                </a:lnTo>
                <a:cubicBezTo>
                  <a:pt x="6540675" y="3009068"/>
                  <a:pt x="6540844" y="3009063"/>
                  <a:pt x="6541012" y="3009010"/>
                </a:cubicBezTo>
                <a:cubicBezTo>
                  <a:pt x="6591288" y="2656144"/>
                  <a:pt x="6872327" y="2375367"/>
                  <a:pt x="7231178" y="2315969"/>
                </a:cubicBezTo>
                <a:lnTo>
                  <a:pt x="7231295" y="2314821"/>
                </a:lnTo>
                <a:cubicBezTo>
                  <a:pt x="7236603" y="2313811"/>
                  <a:pt x="7241931" y="2312863"/>
                  <a:pt x="7247507" y="2313282"/>
                </a:cubicBezTo>
                <a:cubicBezTo>
                  <a:pt x="7278691" y="2307725"/>
                  <a:pt x="7310583" y="2304744"/>
                  <a:pt x="7342969" y="2304217"/>
                </a:cubicBezTo>
                <a:close/>
                <a:moveTo>
                  <a:pt x="5690656" y="2302594"/>
                </a:moveTo>
                <a:lnTo>
                  <a:pt x="5707743" y="2304217"/>
                </a:lnTo>
                <a:cubicBezTo>
                  <a:pt x="5740129" y="2304744"/>
                  <a:pt x="5772021" y="2307725"/>
                  <a:pt x="5803205" y="2313282"/>
                </a:cubicBezTo>
                <a:cubicBezTo>
                  <a:pt x="5808781" y="2312863"/>
                  <a:pt x="5814109" y="2313811"/>
                  <a:pt x="5819417" y="2314821"/>
                </a:cubicBezTo>
                <a:lnTo>
                  <a:pt x="5819534" y="2315969"/>
                </a:lnTo>
                <a:cubicBezTo>
                  <a:pt x="6178385" y="2375367"/>
                  <a:pt x="6459424" y="2656144"/>
                  <a:pt x="6509700" y="3009010"/>
                </a:cubicBezTo>
                <a:cubicBezTo>
                  <a:pt x="6509868" y="3009063"/>
                  <a:pt x="6510037" y="3009068"/>
                  <a:pt x="6510206" y="3009073"/>
                </a:cubicBezTo>
                <a:lnTo>
                  <a:pt x="6510746" y="3015763"/>
                </a:lnTo>
                <a:cubicBezTo>
                  <a:pt x="6515803" y="3046007"/>
                  <a:pt x="6518252" y="3076892"/>
                  <a:pt x="6518210" y="3108220"/>
                </a:cubicBezTo>
                <a:cubicBezTo>
                  <a:pt x="6519522" y="3113850"/>
                  <a:pt x="6519581" y="3119519"/>
                  <a:pt x="6519581" y="3125201"/>
                </a:cubicBezTo>
                <a:cubicBezTo>
                  <a:pt x="6519581" y="3129023"/>
                  <a:pt x="6519554" y="3132839"/>
                  <a:pt x="6518988" y="3136641"/>
                </a:cubicBezTo>
                <a:lnTo>
                  <a:pt x="6518489" y="3136608"/>
                </a:lnTo>
                <a:lnTo>
                  <a:pt x="6518463" y="3137103"/>
                </a:lnTo>
                <a:lnTo>
                  <a:pt x="6501344" y="3135477"/>
                </a:lnTo>
                <a:cubicBezTo>
                  <a:pt x="6468970" y="3134950"/>
                  <a:pt x="6437090" y="3131969"/>
                  <a:pt x="6405918" y="3126415"/>
                </a:cubicBezTo>
                <a:cubicBezTo>
                  <a:pt x="6400341" y="3126834"/>
                  <a:pt x="6395012" y="3125886"/>
                  <a:pt x="6389701" y="3124875"/>
                </a:cubicBezTo>
                <a:lnTo>
                  <a:pt x="6389585" y="3123727"/>
                </a:lnTo>
                <a:cubicBezTo>
                  <a:pt x="6030734" y="3064328"/>
                  <a:pt x="5749695" y="2783551"/>
                  <a:pt x="5699419" y="2430686"/>
                </a:cubicBezTo>
                <a:cubicBezTo>
                  <a:pt x="5699252" y="2430633"/>
                  <a:pt x="5699083" y="2430628"/>
                  <a:pt x="5698914" y="2430623"/>
                </a:cubicBezTo>
                <a:lnTo>
                  <a:pt x="5698375" y="2423947"/>
                </a:lnTo>
                <a:cubicBezTo>
                  <a:pt x="5693317" y="2393697"/>
                  <a:pt x="5690866" y="2362806"/>
                  <a:pt x="5690908" y="2331471"/>
                </a:cubicBezTo>
                <a:cubicBezTo>
                  <a:pt x="5689596" y="2325843"/>
                  <a:pt x="5689538" y="2320176"/>
                  <a:pt x="5689538" y="2314495"/>
                </a:cubicBezTo>
                <a:lnTo>
                  <a:pt x="5690132" y="2303055"/>
                </a:lnTo>
                <a:lnTo>
                  <a:pt x="5690630" y="2303088"/>
                </a:lnTo>
                <a:close/>
                <a:moveTo>
                  <a:pt x="5667905" y="2302594"/>
                </a:moveTo>
                <a:lnTo>
                  <a:pt x="5667931" y="2303088"/>
                </a:lnTo>
                <a:lnTo>
                  <a:pt x="5668429" y="2303055"/>
                </a:lnTo>
                <a:lnTo>
                  <a:pt x="5669023" y="2314495"/>
                </a:lnTo>
                <a:cubicBezTo>
                  <a:pt x="5669023" y="2320176"/>
                  <a:pt x="5668964" y="2325843"/>
                  <a:pt x="5667652" y="2331471"/>
                </a:cubicBezTo>
                <a:cubicBezTo>
                  <a:pt x="5667694" y="2362806"/>
                  <a:pt x="5665244" y="2393697"/>
                  <a:pt x="5660185" y="2423947"/>
                </a:cubicBezTo>
                <a:lnTo>
                  <a:pt x="5659647" y="2430623"/>
                </a:lnTo>
                <a:cubicBezTo>
                  <a:pt x="5659477" y="2430628"/>
                  <a:pt x="5659309" y="2430633"/>
                  <a:pt x="5659141" y="2430686"/>
                </a:cubicBezTo>
                <a:cubicBezTo>
                  <a:pt x="5608866" y="2783551"/>
                  <a:pt x="5327827" y="3064328"/>
                  <a:pt x="4968975" y="3123727"/>
                </a:cubicBezTo>
                <a:lnTo>
                  <a:pt x="4968859" y="3124875"/>
                </a:lnTo>
                <a:cubicBezTo>
                  <a:pt x="4963549" y="3125886"/>
                  <a:pt x="4958220" y="3126834"/>
                  <a:pt x="4952643" y="3126415"/>
                </a:cubicBezTo>
                <a:cubicBezTo>
                  <a:pt x="4921471" y="3131969"/>
                  <a:pt x="4889590" y="3134950"/>
                  <a:pt x="4857216" y="3135477"/>
                </a:cubicBezTo>
                <a:lnTo>
                  <a:pt x="4840098" y="3137103"/>
                </a:lnTo>
                <a:lnTo>
                  <a:pt x="4840072" y="3136608"/>
                </a:lnTo>
                <a:lnTo>
                  <a:pt x="4839573" y="3136641"/>
                </a:lnTo>
                <a:cubicBezTo>
                  <a:pt x="4839007" y="3132839"/>
                  <a:pt x="4838980" y="3129023"/>
                  <a:pt x="4838980" y="3125201"/>
                </a:cubicBezTo>
                <a:cubicBezTo>
                  <a:pt x="4838980" y="3119519"/>
                  <a:pt x="4839038" y="3113850"/>
                  <a:pt x="4840350" y="3108220"/>
                </a:cubicBezTo>
                <a:cubicBezTo>
                  <a:pt x="4840308" y="3076892"/>
                  <a:pt x="4842758" y="3046007"/>
                  <a:pt x="4847814" y="3015763"/>
                </a:cubicBezTo>
                <a:lnTo>
                  <a:pt x="4848355" y="3009073"/>
                </a:lnTo>
                <a:cubicBezTo>
                  <a:pt x="4848523" y="3009068"/>
                  <a:pt x="4848693" y="3009063"/>
                  <a:pt x="4848860" y="3009010"/>
                </a:cubicBezTo>
                <a:cubicBezTo>
                  <a:pt x="4899137" y="2656144"/>
                  <a:pt x="5180176" y="2375367"/>
                  <a:pt x="5539026" y="2315969"/>
                </a:cubicBezTo>
                <a:lnTo>
                  <a:pt x="5539143" y="2314821"/>
                </a:lnTo>
                <a:cubicBezTo>
                  <a:pt x="5544452" y="2313811"/>
                  <a:pt x="5549780" y="2312863"/>
                  <a:pt x="5555356" y="2313282"/>
                </a:cubicBezTo>
                <a:cubicBezTo>
                  <a:pt x="5586539" y="2307725"/>
                  <a:pt x="5618432" y="2304744"/>
                  <a:pt x="5650817" y="2304217"/>
                </a:cubicBezTo>
                <a:close/>
                <a:moveTo>
                  <a:pt x="3998505" y="2302594"/>
                </a:moveTo>
                <a:lnTo>
                  <a:pt x="4015592" y="2304217"/>
                </a:lnTo>
                <a:cubicBezTo>
                  <a:pt x="4047978" y="2304744"/>
                  <a:pt x="4079870" y="2307725"/>
                  <a:pt x="4111054" y="2313282"/>
                </a:cubicBezTo>
                <a:cubicBezTo>
                  <a:pt x="4116630" y="2312863"/>
                  <a:pt x="4121958" y="2313811"/>
                  <a:pt x="4127266" y="2314821"/>
                </a:cubicBezTo>
                <a:lnTo>
                  <a:pt x="4127384" y="2315969"/>
                </a:lnTo>
                <a:cubicBezTo>
                  <a:pt x="4486234" y="2375367"/>
                  <a:pt x="4767273" y="2656144"/>
                  <a:pt x="4817549" y="3009010"/>
                </a:cubicBezTo>
                <a:cubicBezTo>
                  <a:pt x="4817717" y="3009063"/>
                  <a:pt x="4817886" y="3009068"/>
                  <a:pt x="4818055" y="3009073"/>
                </a:cubicBezTo>
                <a:lnTo>
                  <a:pt x="4818595" y="3015763"/>
                </a:lnTo>
                <a:cubicBezTo>
                  <a:pt x="4823652" y="3046007"/>
                  <a:pt x="4826101" y="3076892"/>
                  <a:pt x="4826059" y="3108220"/>
                </a:cubicBezTo>
                <a:cubicBezTo>
                  <a:pt x="4827371" y="3113850"/>
                  <a:pt x="4827430" y="3119519"/>
                  <a:pt x="4827430" y="3125201"/>
                </a:cubicBezTo>
                <a:cubicBezTo>
                  <a:pt x="4827430" y="3129023"/>
                  <a:pt x="4827403" y="3132839"/>
                  <a:pt x="4826837" y="3136641"/>
                </a:cubicBezTo>
                <a:lnTo>
                  <a:pt x="4826338" y="3136608"/>
                </a:lnTo>
                <a:lnTo>
                  <a:pt x="4826312" y="3137103"/>
                </a:lnTo>
                <a:lnTo>
                  <a:pt x="4809193" y="3135477"/>
                </a:lnTo>
                <a:cubicBezTo>
                  <a:pt x="4776819" y="3134950"/>
                  <a:pt x="4744939" y="3131969"/>
                  <a:pt x="4713767" y="3126415"/>
                </a:cubicBezTo>
                <a:cubicBezTo>
                  <a:pt x="4708190" y="3126834"/>
                  <a:pt x="4702861" y="3125886"/>
                  <a:pt x="4697550" y="3124875"/>
                </a:cubicBezTo>
                <a:lnTo>
                  <a:pt x="4697434" y="3123727"/>
                </a:lnTo>
                <a:cubicBezTo>
                  <a:pt x="4338583" y="3064328"/>
                  <a:pt x="4057544" y="2783551"/>
                  <a:pt x="4007268" y="2430686"/>
                </a:cubicBezTo>
                <a:cubicBezTo>
                  <a:pt x="4007101" y="2430633"/>
                  <a:pt x="4006932" y="2430628"/>
                  <a:pt x="4006763" y="2430623"/>
                </a:cubicBezTo>
                <a:lnTo>
                  <a:pt x="4006225" y="2423947"/>
                </a:lnTo>
                <a:cubicBezTo>
                  <a:pt x="4001166" y="2393697"/>
                  <a:pt x="3998715" y="2362806"/>
                  <a:pt x="3998757" y="2331471"/>
                </a:cubicBezTo>
                <a:cubicBezTo>
                  <a:pt x="3997445" y="2325843"/>
                  <a:pt x="3997387" y="2320176"/>
                  <a:pt x="3997387" y="2314495"/>
                </a:cubicBezTo>
                <a:lnTo>
                  <a:pt x="3997981" y="2303055"/>
                </a:lnTo>
                <a:lnTo>
                  <a:pt x="3998479" y="2303088"/>
                </a:lnTo>
                <a:close/>
                <a:moveTo>
                  <a:pt x="3975754" y="2302594"/>
                </a:moveTo>
                <a:lnTo>
                  <a:pt x="3975780" y="2303088"/>
                </a:lnTo>
                <a:lnTo>
                  <a:pt x="3976278" y="2303055"/>
                </a:lnTo>
                <a:lnTo>
                  <a:pt x="3976872" y="2314495"/>
                </a:lnTo>
                <a:cubicBezTo>
                  <a:pt x="3976872" y="2320176"/>
                  <a:pt x="3976813" y="2325843"/>
                  <a:pt x="3975501" y="2331471"/>
                </a:cubicBezTo>
                <a:cubicBezTo>
                  <a:pt x="3975543" y="2362806"/>
                  <a:pt x="3973093" y="2393697"/>
                  <a:pt x="3968034" y="2423947"/>
                </a:cubicBezTo>
                <a:lnTo>
                  <a:pt x="3967496" y="2430623"/>
                </a:lnTo>
                <a:cubicBezTo>
                  <a:pt x="3967326" y="2430628"/>
                  <a:pt x="3967158" y="2430633"/>
                  <a:pt x="3966990" y="2430686"/>
                </a:cubicBezTo>
                <a:cubicBezTo>
                  <a:pt x="3916715" y="2783551"/>
                  <a:pt x="3635676" y="3064328"/>
                  <a:pt x="3276825" y="3123727"/>
                </a:cubicBezTo>
                <a:lnTo>
                  <a:pt x="3276708" y="3124875"/>
                </a:lnTo>
                <a:cubicBezTo>
                  <a:pt x="3271398" y="3125886"/>
                  <a:pt x="3266069" y="3126834"/>
                  <a:pt x="3260492" y="3126415"/>
                </a:cubicBezTo>
                <a:cubicBezTo>
                  <a:pt x="3229320" y="3131969"/>
                  <a:pt x="3197440" y="3134950"/>
                  <a:pt x="3165065" y="3135477"/>
                </a:cubicBezTo>
                <a:lnTo>
                  <a:pt x="3147947" y="3137103"/>
                </a:lnTo>
                <a:lnTo>
                  <a:pt x="3147921" y="3136608"/>
                </a:lnTo>
                <a:lnTo>
                  <a:pt x="3147422" y="3136641"/>
                </a:lnTo>
                <a:cubicBezTo>
                  <a:pt x="3146856" y="3132839"/>
                  <a:pt x="3146829" y="3129023"/>
                  <a:pt x="3146829" y="3125201"/>
                </a:cubicBezTo>
                <a:cubicBezTo>
                  <a:pt x="3146829" y="3119519"/>
                  <a:pt x="3146887" y="3113850"/>
                  <a:pt x="3148199" y="3108220"/>
                </a:cubicBezTo>
                <a:cubicBezTo>
                  <a:pt x="3148157" y="3076892"/>
                  <a:pt x="3150607" y="3046007"/>
                  <a:pt x="3155663" y="3015763"/>
                </a:cubicBezTo>
                <a:lnTo>
                  <a:pt x="3156204" y="3009073"/>
                </a:lnTo>
                <a:cubicBezTo>
                  <a:pt x="3156372" y="3009068"/>
                  <a:pt x="3156542" y="3009063"/>
                  <a:pt x="3156709" y="3009010"/>
                </a:cubicBezTo>
                <a:cubicBezTo>
                  <a:pt x="3206986" y="2656144"/>
                  <a:pt x="3488025" y="2375367"/>
                  <a:pt x="3846875" y="2315969"/>
                </a:cubicBezTo>
                <a:lnTo>
                  <a:pt x="3846992" y="2314821"/>
                </a:lnTo>
                <a:cubicBezTo>
                  <a:pt x="3852301" y="2313811"/>
                  <a:pt x="3857629" y="2312863"/>
                  <a:pt x="3863205" y="2313282"/>
                </a:cubicBezTo>
                <a:cubicBezTo>
                  <a:pt x="3894388" y="2307725"/>
                  <a:pt x="3926281" y="2304744"/>
                  <a:pt x="3958666" y="2304217"/>
                </a:cubicBezTo>
                <a:close/>
                <a:moveTo>
                  <a:pt x="2306354" y="2302594"/>
                </a:moveTo>
                <a:lnTo>
                  <a:pt x="2323441" y="2304217"/>
                </a:lnTo>
                <a:cubicBezTo>
                  <a:pt x="2355827" y="2304744"/>
                  <a:pt x="2387719" y="2307725"/>
                  <a:pt x="2418903" y="2313282"/>
                </a:cubicBezTo>
                <a:cubicBezTo>
                  <a:pt x="2424479" y="2312863"/>
                  <a:pt x="2429807" y="2313811"/>
                  <a:pt x="2435115" y="2314821"/>
                </a:cubicBezTo>
                <a:lnTo>
                  <a:pt x="2435233" y="2315969"/>
                </a:lnTo>
                <a:cubicBezTo>
                  <a:pt x="2794083" y="2375367"/>
                  <a:pt x="3075122" y="2656144"/>
                  <a:pt x="3125398" y="3009010"/>
                </a:cubicBezTo>
                <a:cubicBezTo>
                  <a:pt x="3125566" y="3009063"/>
                  <a:pt x="3125735" y="3009068"/>
                  <a:pt x="3125904" y="3009073"/>
                </a:cubicBezTo>
                <a:lnTo>
                  <a:pt x="3126444" y="3015763"/>
                </a:lnTo>
                <a:cubicBezTo>
                  <a:pt x="3131501" y="3046007"/>
                  <a:pt x="3133950" y="3076892"/>
                  <a:pt x="3133908" y="3108220"/>
                </a:cubicBezTo>
                <a:cubicBezTo>
                  <a:pt x="3135220" y="3113850"/>
                  <a:pt x="3135279" y="3119519"/>
                  <a:pt x="3135279" y="3125201"/>
                </a:cubicBezTo>
                <a:cubicBezTo>
                  <a:pt x="3135279" y="3129023"/>
                  <a:pt x="3135252" y="3132839"/>
                  <a:pt x="3134686" y="3136641"/>
                </a:cubicBezTo>
                <a:lnTo>
                  <a:pt x="3134187" y="3136608"/>
                </a:lnTo>
                <a:lnTo>
                  <a:pt x="3134161" y="3137103"/>
                </a:lnTo>
                <a:lnTo>
                  <a:pt x="3117042" y="3135477"/>
                </a:lnTo>
                <a:cubicBezTo>
                  <a:pt x="3084668" y="3134950"/>
                  <a:pt x="3052788" y="3131969"/>
                  <a:pt x="3021616" y="3126415"/>
                </a:cubicBezTo>
                <a:cubicBezTo>
                  <a:pt x="3016039" y="3126834"/>
                  <a:pt x="3010710" y="3125886"/>
                  <a:pt x="3005399" y="3124875"/>
                </a:cubicBezTo>
                <a:lnTo>
                  <a:pt x="3005283" y="3123727"/>
                </a:lnTo>
                <a:cubicBezTo>
                  <a:pt x="2646432" y="3064328"/>
                  <a:pt x="2365393" y="2783551"/>
                  <a:pt x="2315117" y="2430686"/>
                </a:cubicBezTo>
                <a:cubicBezTo>
                  <a:pt x="2314950" y="2430633"/>
                  <a:pt x="2314781" y="2430628"/>
                  <a:pt x="2314612" y="2430623"/>
                </a:cubicBezTo>
                <a:lnTo>
                  <a:pt x="2314074" y="2423947"/>
                </a:lnTo>
                <a:cubicBezTo>
                  <a:pt x="2309015" y="2393697"/>
                  <a:pt x="2306564" y="2362806"/>
                  <a:pt x="2306606" y="2331471"/>
                </a:cubicBezTo>
                <a:cubicBezTo>
                  <a:pt x="2305294" y="2325843"/>
                  <a:pt x="2305236" y="2320176"/>
                  <a:pt x="2305236" y="2314495"/>
                </a:cubicBezTo>
                <a:lnTo>
                  <a:pt x="2305830" y="2303055"/>
                </a:lnTo>
                <a:lnTo>
                  <a:pt x="2306328" y="2303088"/>
                </a:lnTo>
                <a:close/>
                <a:moveTo>
                  <a:pt x="2283603" y="2302594"/>
                </a:moveTo>
                <a:lnTo>
                  <a:pt x="2283629" y="2303088"/>
                </a:lnTo>
                <a:lnTo>
                  <a:pt x="2284127" y="2303055"/>
                </a:lnTo>
                <a:lnTo>
                  <a:pt x="2284721" y="2314495"/>
                </a:lnTo>
                <a:cubicBezTo>
                  <a:pt x="2284721" y="2320176"/>
                  <a:pt x="2284662" y="2325843"/>
                  <a:pt x="2283350" y="2331471"/>
                </a:cubicBezTo>
                <a:cubicBezTo>
                  <a:pt x="2283392" y="2362806"/>
                  <a:pt x="2280942" y="2393697"/>
                  <a:pt x="2275883" y="2423947"/>
                </a:cubicBezTo>
                <a:lnTo>
                  <a:pt x="2275345" y="2430623"/>
                </a:lnTo>
                <a:cubicBezTo>
                  <a:pt x="2275175" y="2430628"/>
                  <a:pt x="2275007" y="2430633"/>
                  <a:pt x="2274839" y="2430686"/>
                </a:cubicBezTo>
                <a:cubicBezTo>
                  <a:pt x="2224564" y="2783551"/>
                  <a:pt x="1943525" y="3064328"/>
                  <a:pt x="1584673" y="3123727"/>
                </a:cubicBezTo>
                <a:lnTo>
                  <a:pt x="1584557" y="3124875"/>
                </a:lnTo>
                <a:cubicBezTo>
                  <a:pt x="1579247" y="3125886"/>
                  <a:pt x="1573918" y="3126834"/>
                  <a:pt x="1568341" y="3126415"/>
                </a:cubicBezTo>
                <a:cubicBezTo>
                  <a:pt x="1537169" y="3131969"/>
                  <a:pt x="1505289" y="3134950"/>
                  <a:pt x="1472914" y="3135477"/>
                </a:cubicBezTo>
                <a:lnTo>
                  <a:pt x="1455796" y="3137103"/>
                </a:lnTo>
                <a:lnTo>
                  <a:pt x="1455770" y="3136608"/>
                </a:lnTo>
                <a:lnTo>
                  <a:pt x="1455271" y="3136641"/>
                </a:lnTo>
                <a:cubicBezTo>
                  <a:pt x="1454705" y="3132839"/>
                  <a:pt x="1454678" y="3129023"/>
                  <a:pt x="1454678" y="3125201"/>
                </a:cubicBezTo>
                <a:cubicBezTo>
                  <a:pt x="1454678" y="3119519"/>
                  <a:pt x="1454736" y="3113850"/>
                  <a:pt x="1456048" y="3108220"/>
                </a:cubicBezTo>
                <a:cubicBezTo>
                  <a:pt x="1456006" y="3076892"/>
                  <a:pt x="1458456" y="3046007"/>
                  <a:pt x="1463513" y="3015763"/>
                </a:cubicBezTo>
                <a:lnTo>
                  <a:pt x="1464053" y="3009073"/>
                </a:lnTo>
                <a:cubicBezTo>
                  <a:pt x="1464221" y="3009068"/>
                  <a:pt x="1464391" y="3009063"/>
                  <a:pt x="1464558" y="3009010"/>
                </a:cubicBezTo>
                <a:cubicBezTo>
                  <a:pt x="1514835" y="2656144"/>
                  <a:pt x="1795874" y="2375367"/>
                  <a:pt x="2154724" y="2315969"/>
                </a:cubicBezTo>
                <a:lnTo>
                  <a:pt x="2154841" y="2314821"/>
                </a:lnTo>
                <a:cubicBezTo>
                  <a:pt x="2160150" y="2313811"/>
                  <a:pt x="2165478" y="2312863"/>
                  <a:pt x="2171054" y="2313282"/>
                </a:cubicBezTo>
                <a:cubicBezTo>
                  <a:pt x="2202237" y="2307725"/>
                  <a:pt x="2234130" y="2304744"/>
                  <a:pt x="2266515" y="2304217"/>
                </a:cubicBezTo>
                <a:close/>
                <a:moveTo>
                  <a:pt x="614203" y="2302594"/>
                </a:moveTo>
                <a:lnTo>
                  <a:pt x="631290" y="2304217"/>
                </a:lnTo>
                <a:cubicBezTo>
                  <a:pt x="663676" y="2304744"/>
                  <a:pt x="695568" y="2307725"/>
                  <a:pt x="726752" y="2313282"/>
                </a:cubicBezTo>
                <a:cubicBezTo>
                  <a:pt x="732328" y="2312863"/>
                  <a:pt x="737656" y="2313811"/>
                  <a:pt x="742964" y="2314821"/>
                </a:cubicBezTo>
                <a:lnTo>
                  <a:pt x="743081" y="2315969"/>
                </a:lnTo>
                <a:cubicBezTo>
                  <a:pt x="1101932" y="2375367"/>
                  <a:pt x="1382971" y="2656144"/>
                  <a:pt x="1433247" y="3009010"/>
                </a:cubicBezTo>
                <a:cubicBezTo>
                  <a:pt x="1433415" y="3009063"/>
                  <a:pt x="1433584" y="3009068"/>
                  <a:pt x="1433753" y="3009073"/>
                </a:cubicBezTo>
                <a:lnTo>
                  <a:pt x="1434293" y="3015763"/>
                </a:lnTo>
                <a:cubicBezTo>
                  <a:pt x="1439350" y="3046007"/>
                  <a:pt x="1441799" y="3076892"/>
                  <a:pt x="1441757" y="3108220"/>
                </a:cubicBezTo>
                <a:cubicBezTo>
                  <a:pt x="1443069" y="3113850"/>
                  <a:pt x="1443128" y="3119519"/>
                  <a:pt x="1443128" y="3125201"/>
                </a:cubicBezTo>
                <a:cubicBezTo>
                  <a:pt x="1443128" y="3129023"/>
                  <a:pt x="1443101" y="3132839"/>
                  <a:pt x="1442535" y="3136641"/>
                </a:cubicBezTo>
                <a:lnTo>
                  <a:pt x="1442036" y="3136608"/>
                </a:lnTo>
                <a:lnTo>
                  <a:pt x="1442010" y="3137103"/>
                </a:lnTo>
                <a:lnTo>
                  <a:pt x="1424891" y="3135477"/>
                </a:lnTo>
                <a:cubicBezTo>
                  <a:pt x="1392517" y="3134950"/>
                  <a:pt x="1360637" y="3131969"/>
                  <a:pt x="1329465" y="3126415"/>
                </a:cubicBezTo>
                <a:cubicBezTo>
                  <a:pt x="1323888" y="3126834"/>
                  <a:pt x="1318559" y="3125886"/>
                  <a:pt x="1313248" y="3124875"/>
                </a:cubicBezTo>
                <a:lnTo>
                  <a:pt x="1313132" y="3123727"/>
                </a:lnTo>
                <a:cubicBezTo>
                  <a:pt x="954281" y="3064328"/>
                  <a:pt x="673242" y="2783551"/>
                  <a:pt x="622966" y="2430686"/>
                </a:cubicBezTo>
                <a:cubicBezTo>
                  <a:pt x="622799" y="2430633"/>
                  <a:pt x="622630" y="2430628"/>
                  <a:pt x="622461" y="2430623"/>
                </a:cubicBezTo>
                <a:lnTo>
                  <a:pt x="621923" y="2423947"/>
                </a:lnTo>
                <a:cubicBezTo>
                  <a:pt x="616864" y="2393697"/>
                  <a:pt x="614413" y="2362806"/>
                  <a:pt x="614455" y="2331471"/>
                </a:cubicBezTo>
                <a:cubicBezTo>
                  <a:pt x="613143" y="2325843"/>
                  <a:pt x="613085" y="2320176"/>
                  <a:pt x="613085" y="2314495"/>
                </a:cubicBezTo>
                <a:lnTo>
                  <a:pt x="613679" y="2303055"/>
                </a:lnTo>
                <a:lnTo>
                  <a:pt x="614177" y="2303088"/>
                </a:lnTo>
                <a:close/>
                <a:moveTo>
                  <a:pt x="591452" y="2302594"/>
                </a:moveTo>
                <a:lnTo>
                  <a:pt x="591478" y="2303088"/>
                </a:lnTo>
                <a:lnTo>
                  <a:pt x="591976" y="2303055"/>
                </a:lnTo>
                <a:lnTo>
                  <a:pt x="592570" y="2314495"/>
                </a:lnTo>
                <a:cubicBezTo>
                  <a:pt x="592570" y="2320176"/>
                  <a:pt x="592511" y="2325843"/>
                  <a:pt x="591199" y="2331471"/>
                </a:cubicBezTo>
                <a:cubicBezTo>
                  <a:pt x="591242" y="2362806"/>
                  <a:pt x="588791" y="2393697"/>
                  <a:pt x="583732" y="2423947"/>
                </a:cubicBezTo>
                <a:lnTo>
                  <a:pt x="583194" y="2430623"/>
                </a:lnTo>
                <a:cubicBezTo>
                  <a:pt x="583024" y="2430628"/>
                  <a:pt x="582856" y="2430633"/>
                  <a:pt x="582689" y="2430686"/>
                </a:cubicBezTo>
                <a:cubicBezTo>
                  <a:pt x="537576" y="2747315"/>
                  <a:pt x="306662" y="3005901"/>
                  <a:pt x="0" y="3097101"/>
                </a:cubicBezTo>
                <a:lnTo>
                  <a:pt x="0" y="2964763"/>
                </a:lnTo>
                <a:cubicBezTo>
                  <a:pt x="229298" y="2881926"/>
                  <a:pt x="402181" y="2686530"/>
                  <a:pt x="449203" y="2447425"/>
                </a:cubicBezTo>
                <a:cubicBezTo>
                  <a:pt x="258971" y="2488309"/>
                  <a:pt x="97576" y="2603574"/>
                  <a:pt x="0" y="2761314"/>
                </a:cubicBezTo>
                <a:lnTo>
                  <a:pt x="0" y="2554520"/>
                </a:lnTo>
                <a:cubicBezTo>
                  <a:pt x="121484" y="2431613"/>
                  <a:pt x="282199" y="2345825"/>
                  <a:pt x="462573" y="2315969"/>
                </a:cubicBezTo>
                <a:lnTo>
                  <a:pt x="462690" y="2314821"/>
                </a:lnTo>
                <a:cubicBezTo>
                  <a:pt x="467999" y="2313811"/>
                  <a:pt x="473327" y="2312863"/>
                  <a:pt x="478903" y="2313282"/>
                </a:cubicBezTo>
                <a:cubicBezTo>
                  <a:pt x="510086" y="2307725"/>
                  <a:pt x="541979" y="2304744"/>
                  <a:pt x="574365" y="2304217"/>
                </a:cubicBezTo>
                <a:close/>
                <a:moveTo>
                  <a:pt x="11452667" y="1608087"/>
                </a:moveTo>
                <a:cubicBezTo>
                  <a:pt x="11177477" y="1666766"/>
                  <a:pt x="10962633" y="1879876"/>
                  <a:pt x="10909358" y="2148655"/>
                </a:cubicBezTo>
                <a:cubicBezTo>
                  <a:pt x="11184548" y="2089976"/>
                  <a:pt x="11399391" y="1876866"/>
                  <a:pt x="11452667" y="1608087"/>
                </a:cubicBezTo>
                <a:close/>
                <a:moveTo>
                  <a:pt x="10058800" y="1608087"/>
                </a:moveTo>
                <a:cubicBezTo>
                  <a:pt x="10112076" y="1876866"/>
                  <a:pt x="10326919" y="2089976"/>
                  <a:pt x="10602109" y="2148655"/>
                </a:cubicBezTo>
                <a:cubicBezTo>
                  <a:pt x="10548834" y="1879876"/>
                  <a:pt x="10333990" y="1666766"/>
                  <a:pt x="10058800" y="1608087"/>
                </a:cubicBezTo>
                <a:close/>
                <a:moveTo>
                  <a:pt x="9760514" y="1608087"/>
                </a:moveTo>
                <a:cubicBezTo>
                  <a:pt x="9485324" y="1666766"/>
                  <a:pt x="9270480" y="1879876"/>
                  <a:pt x="9217205" y="2148655"/>
                </a:cubicBezTo>
                <a:cubicBezTo>
                  <a:pt x="9492395" y="2089976"/>
                  <a:pt x="9707238" y="1876866"/>
                  <a:pt x="9760514" y="1608087"/>
                </a:cubicBezTo>
                <a:close/>
                <a:moveTo>
                  <a:pt x="8366649" y="1608087"/>
                </a:moveTo>
                <a:cubicBezTo>
                  <a:pt x="8419925" y="1876866"/>
                  <a:pt x="8634768" y="2089976"/>
                  <a:pt x="8909958" y="2148655"/>
                </a:cubicBezTo>
                <a:cubicBezTo>
                  <a:pt x="8856683" y="1879876"/>
                  <a:pt x="8641839" y="1666766"/>
                  <a:pt x="8366649" y="1608087"/>
                </a:cubicBezTo>
                <a:close/>
                <a:moveTo>
                  <a:pt x="8068363" y="1608087"/>
                </a:moveTo>
                <a:cubicBezTo>
                  <a:pt x="7793173" y="1666766"/>
                  <a:pt x="7578329" y="1879876"/>
                  <a:pt x="7525054" y="2148655"/>
                </a:cubicBezTo>
                <a:cubicBezTo>
                  <a:pt x="7800244" y="2089976"/>
                  <a:pt x="8015087" y="1876866"/>
                  <a:pt x="8068363" y="1608087"/>
                </a:cubicBezTo>
                <a:close/>
                <a:moveTo>
                  <a:pt x="6674498" y="1608087"/>
                </a:moveTo>
                <a:cubicBezTo>
                  <a:pt x="6727774" y="1876866"/>
                  <a:pt x="6942617" y="2089976"/>
                  <a:pt x="7217807" y="2148655"/>
                </a:cubicBezTo>
                <a:cubicBezTo>
                  <a:pt x="7164532" y="1879876"/>
                  <a:pt x="6949688" y="1666766"/>
                  <a:pt x="6674498" y="1608087"/>
                </a:cubicBezTo>
                <a:close/>
                <a:moveTo>
                  <a:pt x="6376212" y="1608087"/>
                </a:moveTo>
                <a:cubicBezTo>
                  <a:pt x="6101022" y="1666766"/>
                  <a:pt x="5886178" y="1879876"/>
                  <a:pt x="5832903" y="2148655"/>
                </a:cubicBezTo>
                <a:cubicBezTo>
                  <a:pt x="6108093" y="2089976"/>
                  <a:pt x="6322936" y="1876866"/>
                  <a:pt x="6376212" y="1608087"/>
                </a:cubicBezTo>
                <a:close/>
                <a:moveTo>
                  <a:pt x="4982347" y="1608087"/>
                </a:moveTo>
                <a:cubicBezTo>
                  <a:pt x="5035623" y="1876866"/>
                  <a:pt x="5250466" y="2089976"/>
                  <a:pt x="5525656" y="2148655"/>
                </a:cubicBezTo>
                <a:cubicBezTo>
                  <a:pt x="5472381" y="1879876"/>
                  <a:pt x="5257537" y="1666766"/>
                  <a:pt x="4982347" y="1608087"/>
                </a:cubicBezTo>
                <a:close/>
                <a:moveTo>
                  <a:pt x="4684061" y="1608087"/>
                </a:moveTo>
                <a:cubicBezTo>
                  <a:pt x="4408871" y="1666766"/>
                  <a:pt x="4194027" y="1879876"/>
                  <a:pt x="4140752" y="2148655"/>
                </a:cubicBezTo>
                <a:cubicBezTo>
                  <a:pt x="4415942" y="2089976"/>
                  <a:pt x="4630785" y="1876866"/>
                  <a:pt x="4684061" y="1608087"/>
                </a:cubicBezTo>
                <a:close/>
                <a:moveTo>
                  <a:pt x="3290196" y="1608087"/>
                </a:moveTo>
                <a:cubicBezTo>
                  <a:pt x="3343472" y="1876866"/>
                  <a:pt x="3558315" y="2089976"/>
                  <a:pt x="3833505" y="2148655"/>
                </a:cubicBezTo>
                <a:cubicBezTo>
                  <a:pt x="3780230" y="1879876"/>
                  <a:pt x="3565386" y="1666766"/>
                  <a:pt x="3290196" y="1608087"/>
                </a:cubicBezTo>
                <a:close/>
                <a:moveTo>
                  <a:pt x="2991910" y="1608087"/>
                </a:moveTo>
                <a:cubicBezTo>
                  <a:pt x="2716720" y="1666766"/>
                  <a:pt x="2501876" y="1879876"/>
                  <a:pt x="2448601" y="2148655"/>
                </a:cubicBezTo>
                <a:cubicBezTo>
                  <a:pt x="2723791" y="2089976"/>
                  <a:pt x="2938634" y="1876866"/>
                  <a:pt x="2991910" y="1608087"/>
                </a:cubicBezTo>
                <a:close/>
                <a:moveTo>
                  <a:pt x="1598045" y="1608087"/>
                </a:moveTo>
                <a:cubicBezTo>
                  <a:pt x="1651321" y="1876866"/>
                  <a:pt x="1866164" y="2089976"/>
                  <a:pt x="2141354" y="2148655"/>
                </a:cubicBezTo>
                <a:cubicBezTo>
                  <a:pt x="2088079" y="1879876"/>
                  <a:pt x="1873235" y="1666766"/>
                  <a:pt x="1598045" y="1608087"/>
                </a:cubicBezTo>
                <a:close/>
                <a:moveTo>
                  <a:pt x="1299759" y="1608087"/>
                </a:moveTo>
                <a:cubicBezTo>
                  <a:pt x="1024569" y="1666766"/>
                  <a:pt x="809725" y="1879876"/>
                  <a:pt x="756450" y="2148655"/>
                </a:cubicBezTo>
                <a:cubicBezTo>
                  <a:pt x="1031640" y="2089976"/>
                  <a:pt x="1246483" y="1876866"/>
                  <a:pt x="1299759" y="1608087"/>
                </a:cubicBezTo>
                <a:close/>
                <a:moveTo>
                  <a:pt x="0" y="1504081"/>
                </a:moveTo>
                <a:cubicBezTo>
                  <a:pt x="306658" y="1594561"/>
                  <a:pt x="537576" y="1851117"/>
                  <a:pt x="582690" y="2165262"/>
                </a:cubicBezTo>
                <a:cubicBezTo>
                  <a:pt x="582857" y="2165315"/>
                  <a:pt x="583026" y="2165320"/>
                  <a:pt x="583195" y="2165325"/>
                </a:cubicBezTo>
                <a:lnTo>
                  <a:pt x="583735" y="2171962"/>
                </a:lnTo>
                <a:cubicBezTo>
                  <a:pt x="588792" y="2201969"/>
                  <a:pt x="591242" y="2232611"/>
                  <a:pt x="591199" y="2263693"/>
                </a:cubicBezTo>
                <a:cubicBezTo>
                  <a:pt x="592511" y="2269279"/>
                  <a:pt x="592570" y="2274903"/>
                  <a:pt x="592570" y="2280541"/>
                </a:cubicBezTo>
                <a:cubicBezTo>
                  <a:pt x="592570" y="2284333"/>
                  <a:pt x="592543" y="2288119"/>
                  <a:pt x="591977" y="2291891"/>
                </a:cubicBezTo>
                <a:lnTo>
                  <a:pt x="591478" y="2291858"/>
                </a:lnTo>
                <a:lnTo>
                  <a:pt x="591452" y="2292349"/>
                </a:lnTo>
                <a:lnTo>
                  <a:pt x="574334" y="2290736"/>
                </a:lnTo>
                <a:cubicBezTo>
                  <a:pt x="541959" y="2290213"/>
                  <a:pt x="510079" y="2287255"/>
                  <a:pt x="478907" y="2281745"/>
                </a:cubicBezTo>
                <a:cubicBezTo>
                  <a:pt x="473330" y="2282161"/>
                  <a:pt x="468001" y="2281220"/>
                  <a:pt x="462690" y="2280217"/>
                </a:cubicBezTo>
                <a:lnTo>
                  <a:pt x="462574" y="2279078"/>
                </a:lnTo>
                <a:cubicBezTo>
                  <a:pt x="282200" y="2249456"/>
                  <a:pt x="121485" y="2164343"/>
                  <a:pt x="0" y="2042401"/>
                </a:cubicBezTo>
                <a:lnTo>
                  <a:pt x="0" y="1837231"/>
                </a:lnTo>
                <a:cubicBezTo>
                  <a:pt x="97584" y="1993737"/>
                  <a:pt x="258975" y="2108093"/>
                  <a:pt x="449203" y="2148655"/>
                </a:cubicBezTo>
                <a:cubicBezTo>
                  <a:pt x="402182" y="1911427"/>
                  <a:pt x="229297" y="1717565"/>
                  <a:pt x="0" y="1635380"/>
                </a:cubicBezTo>
                <a:close/>
                <a:moveTo>
                  <a:pt x="11608704" y="1464394"/>
                </a:moveTo>
                <a:lnTo>
                  <a:pt x="11625791" y="1466004"/>
                </a:lnTo>
                <a:cubicBezTo>
                  <a:pt x="11658177" y="1466527"/>
                  <a:pt x="11690070" y="1469485"/>
                  <a:pt x="11721253" y="1474998"/>
                </a:cubicBezTo>
                <a:cubicBezTo>
                  <a:pt x="11726829" y="1474582"/>
                  <a:pt x="11732157" y="1475523"/>
                  <a:pt x="11737466" y="1476525"/>
                </a:cubicBezTo>
                <a:lnTo>
                  <a:pt x="11737583" y="1477664"/>
                </a:lnTo>
                <a:cubicBezTo>
                  <a:pt x="11914088" y="1506650"/>
                  <a:pt x="12071767" y="1588774"/>
                  <a:pt x="12192000" y="1706842"/>
                </a:cubicBezTo>
                <a:lnTo>
                  <a:pt x="12192000" y="1906833"/>
                </a:lnTo>
                <a:cubicBezTo>
                  <a:pt x="12093732" y="1756811"/>
                  <a:pt x="11935983" y="1647542"/>
                  <a:pt x="11750953" y="1608088"/>
                </a:cubicBezTo>
                <a:cubicBezTo>
                  <a:pt x="11797422" y="1842524"/>
                  <a:pt x="11966808" y="2034608"/>
                  <a:pt x="12192000" y="2118654"/>
                </a:cubicBezTo>
                <a:lnTo>
                  <a:pt x="12192000" y="2250657"/>
                </a:lnTo>
                <a:cubicBezTo>
                  <a:pt x="11889465" y="2157681"/>
                  <a:pt x="11662185" y="1902872"/>
                  <a:pt x="11617468" y="1591480"/>
                </a:cubicBezTo>
                <a:cubicBezTo>
                  <a:pt x="11617300" y="1591427"/>
                  <a:pt x="11617132" y="1591423"/>
                  <a:pt x="11616962" y="1591418"/>
                </a:cubicBezTo>
                <a:lnTo>
                  <a:pt x="11616424" y="1584794"/>
                </a:lnTo>
                <a:cubicBezTo>
                  <a:pt x="11611365" y="1554782"/>
                  <a:pt x="11608914" y="1524133"/>
                  <a:pt x="11608957" y="1493044"/>
                </a:cubicBezTo>
                <a:cubicBezTo>
                  <a:pt x="11607645" y="1487460"/>
                  <a:pt x="11607586" y="1481838"/>
                  <a:pt x="11607586" y="1476202"/>
                </a:cubicBezTo>
                <a:lnTo>
                  <a:pt x="11608180" y="1464851"/>
                </a:lnTo>
                <a:lnTo>
                  <a:pt x="11608678" y="1464884"/>
                </a:lnTo>
                <a:close/>
                <a:moveTo>
                  <a:pt x="11594916" y="1464394"/>
                </a:moveTo>
                <a:lnTo>
                  <a:pt x="11594942" y="1464884"/>
                </a:lnTo>
                <a:lnTo>
                  <a:pt x="11595440" y="1464852"/>
                </a:lnTo>
                <a:lnTo>
                  <a:pt x="11596034" y="1476202"/>
                </a:lnTo>
                <a:cubicBezTo>
                  <a:pt x="11596034" y="1481838"/>
                  <a:pt x="11595975" y="1487460"/>
                  <a:pt x="11594663" y="1493044"/>
                </a:cubicBezTo>
                <a:cubicBezTo>
                  <a:pt x="11594706" y="1524133"/>
                  <a:pt x="11592255" y="1554782"/>
                  <a:pt x="11587196" y="1584794"/>
                </a:cubicBezTo>
                <a:lnTo>
                  <a:pt x="11586658" y="1591418"/>
                </a:lnTo>
                <a:cubicBezTo>
                  <a:pt x="11586488" y="1591423"/>
                  <a:pt x="11586320" y="1591427"/>
                  <a:pt x="11586152" y="1591480"/>
                </a:cubicBezTo>
                <a:cubicBezTo>
                  <a:pt x="11535877" y="1941574"/>
                  <a:pt x="11254838" y="2220146"/>
                  <a:pt x="10895987" y="2279078"/>
                </a:cubicBezTo>
                <a:lnTo>
                  <a:pt x="10895871" y="2280217"/>
                </a:lnTo>
                <a:cubicBezTo>
                  <a:pt x="10890560" y="2281220"/>
                  <a:pt x="10885231" y="2282161"/>
                  <a:pt x="10879654" y="2281745"/>
                </a:cubicBezTo>
                <a:cubicBezTo>
                  <a:pt x="10848482" y="2287255"/>
                  <a:pt x="10816602" y="2290213"/>
                  <a:pt x="10784227" y="2290736"/>
                </a:cubicBezTo>
                <a:lnTo>
                  <a:pt x="10767109" y="2292349"/>
                </a:lnTo>
                <a:lnTo>
                  <a:pt x="10767083" y="2291858"/>
                </a:lnTo>
                <a:lnTo>
                  <a:pt x="10766584" y="2291891"/>
                </a:lnTo>
                <a:cubicBezTo>
                  <a:pt x="10766018" y="2288119"/>
                  <a:pt x="10765991" y="2284333"/>
                  <a:pt x="10765991" y="2280541"/>
                </a:cubicBezTo>
                <a:cubicBezTo>
                  <a:pt x="10765991" y="2274903"/>
                  <a:pt x="10766050" y="2269279"/>
                  <a:pt x="10767362" y="2263693"/>
                </a:cubicBezTo>
                <a:cubicBezTo>
                  <a:pt x="10767319" y="2232611"/>
                  <a:pt x="10769769" y="2201969"/>
                  <a:pt x="10774826" y="2171962"/>
                </a:cubicBezTo>
                <a:lnTo>
                  <a:pt x="10775366" y="2165325"/>
                </a:lnTo>
                <a:cubicBezTo>
                  <a:pt x="10775535" y="2165320"/>
                  <a:pt x="10775704" y="2165315"/>
                  <a:pt x="10775872" y="2165262"/>
                </a:cubicBezTo>
                <a:cubicBezTo>
                  <a:pt x="10826148" y="1815167"/>
                  <a:pt x="11107187" y="1536596"/>
                  <a:pt x="11466037" y="1477664"/>
                </a:cubicBezTo>
                <a:lnTo>
                  <a:pt x="11466154" y="1476525"/>
                </a:lnTo>
                <a:cubicBezTo>
                  <a:pt x="11471463" y="1475523"/>
                  <a:pt x="11476791" y="1474582"/>
                  <a:pt x="11482367" y="1474998"/>
                </a:cubicBezTo>
                <a:cubicBezTo>
                  <a:pt x="11513550" y="1469485"/>
                  <a:pt x="11545443" y="1466527"/>
                  <a:pt x="11577829" y="1466004"/>
                </a:cubicBezTo>
                <a:close/>
                <a:moveTo>
                  <a:pt x="9916551" y="1464394"/>
                </a:moveTo>
                <a:lnTo>
                  <a:pt x="9933638" y="1466004"/>
                </a:lnTo>
                <a:cubicBezTo>
                  <a:pt x="9966024" y="1466527"/>
                  <a:pt x="9997917" y="1469485"/>
                  <a:pt x="10029100" y="1474998"/>
                </a:cubicBezTo>
                <a:cubicBezTo>
                  <a:pt x="10034676" y="1474582"/>
                  <a:pt x="10040004" y="1475523"/>
                  <a:pt x="10045313" y="1476525"/>
                </a:cubicBezTo>
                <a:lnTo>
                  <a:pt x="10045430" y="1477664"/>
                </a:lnTo>
                <a:cubicBezTo>
                  <a:pt x="10404280" y="1536596"/>
                  <a:pt x="10685319" y="1815167"/>
                  <a:pt x="10735596" y="2165262"/>
                </a:cubicBezTo>
                <a:cubicBezTo>
                  <a:pt x="10735763" y="2165315"/>
                  <a:pt x="10735932" y="2165320"/>
                  <a:pt x="10736101" y="2165325"/>
                </a:cubicBezTo>
                <a:lnTo>
                  <a:pt x="10736641" y="2171962"/>
                </a:lnTo>
                <a:cubicBezTo>
                  <a:pt x="10741698" y="2201969"/>
                  <a:pt x="10744148" y="2232611"/>
                  <a:pt x="10744105" y="2263693"/>
                </a:cubicBezTo>
                <a:cubicBezTo>
                  <a:pt x="10745417" y="2269279"/>
                  <a:pt x="10745476" y="2274903"/>
                  <a:pt x="10745476" y="2280541"/>
                </a:cubicBezTo>
                <a:cubicBezTo>
                  <a:pt x="10745476" y="2284333"/>
                  <a:pt x="10745449" y="2288119"/>
                  <a:pt x="10744883" y="2291891"/>
                </a:cubicBezTo>
                <a:lnTo>
                  <a:pt x="10744384" y="2291858"/>
                </a:lnTo>
                <a:lnTo>
                  <a:pt x="10744358" y="2292349"/>
                </a:lnTo>
                <a:lnTo>
                  <a:pt x="10727240" y="2290736"/>
                </a:lnTo>
                <a:cubicBezTo>
                  <a:pt x="10694865" y="2290213"/>
                  <a:pt x="10662985" y="2287255"/>
                  <a:pt x="10631813" y="2281745"/>
                </a:cubicBezTo>
                <a:cubicBezTo>
                  <a:pt x="10626236" y="2282161"/>
                  <a:pt x="10620907" y="2281220"/>
                  <a:pt x="10615596" y="2280217"/>
                </a:cubicBezTo>
                <a:lnTo>
                  <a:pt x="10615480" y="2279078"/>
                </a:lnTo>
                <a:cubicBezTo>
                  <a:pt x="10256629" y="2220146"/>
                  <a:pt x="9975590" y="1941574"/>
                  <a:pt x="9925315" y="1591480"/>
                </a:cubicBezTo>
                <a:cubicBezTo>
                  <a:pt x="9925147" y="1591427"/>
                  <a:pt x="9924979" y="1591423"/>
                  <a:pt x="9924809" y="1591418"/>
                </a:cubicBezTo>
                <a:lnTo>
                  <a:pt x="9924271" y="1584794"/>
                </a:lnTo>
                <a:cubicBezTo>
                  <a:pt x="9919212" y="1554782"/>
                  <a:pt x="9916761" y="1524133"/>
                  <a:pt x="9916804" y="1493044"/>
                </a:cubicBezTo>
                <a:cubicBezTo>
                  <a:pt x="9915492" y="1487460"/>
                  <a:pt x="9915433" y="1481838"/>
                  <a:pt x="9915433" y="1476202"/>
                </a:cubicBezTo>
                <a:lnTo>
                  <a:pt x="9916027" y="1464852"/>
                </a:lnTo>
                <a:lnTo>
                  <a:pt x="9916525" y="1464884"/>
                </a:lnTo>
                <a:close/>
                <a:moveTo>
                  <a:pt x="9902763" y="1464394"/>
                </a:moveTo>
                <a:lnTo>
                  <a:pt x="9902789" y="1464884"/>
                </a:lnTo>
                <a:lnTo>
                  <a:pt x="9903287" y="1464852"/>
                </a:lnTo>
                <a:lnTo>
                  <a:pt x="9903881" y="1476202"/>
                </a:lnTo>
                <a:cubicBezTo>
                  <a:pt x="9903881" y="1481838"/>
                  <a:pt x="9903822" y="1487460"/>
                  <a:pt x="9902510" y="1493044"/>
                </a:cubicBezTo>
                <a:cubicBezTo>
                  <a:pt x="9902553" y="1524133"/>
                  <a:pt x="9900102" y="1554782"/>
                  <a:pt x="9895043" y="1584794"/>
                </a:cubicBezTo>
                <a:lnTo>
                  <a:pt x="9894505" y="1591418"/>
                </a:lnTo>
                <a:cubicBezTo>
                  <a:pt x="9894335" y="1591423"/>
                  <a:pt x="9894167" y="1591427"/>
                  <a:pt x="9893999" y="1591480"/>
                </a:cubicBezTo>
                <a:cubicBezTo>
                  <a:pt x="9843724" y="1941574"/>
                  <a:pt x="9562685" y="2220146"/>
                  <a:pt x="9203834" y="2279078"/>
                </a:cubicBezTo>
                <a:lnTo>
                  <a:pt x="9203718" y="2280217"/>
                </a:lnTo>
                <a:cubicBezTo>
                  <a:pt x="9198407" y="2281220"/>
                  <a:pt x="9193078" y="2282161"/>
                  <a:pt x="9187501" y="2281745"/>
                </a:cubicBezTo>
                <a:cubicBezTo>
                  <a:pt x="9156329" y="2287255"/>
                  <a:pt x="9124449" y="2290213"/>
                  <a:pt x="9092074" y="2290736"/>
                </a:cubicBezTo>
                <a:lnTo>
                  <a:pt x="9074956" y="2292349"/>
                </a:lnTo>
                <a:lnTo>
                  <a:pt x="9074930" y="2291858"/>
                </a:lnTo>
                <a:lnTo>
                  <a:pt x="9074431" y="2291891"/>
                </a:lnTo>
                <a:cubicBezTo>
                  <a:pt x="9073865" y="2288119"/>
                  <a:pt x="9073838" y="2284333"/>
                  <a:pt x="9073838" y="2280541"/>
                </a:cubicBezTo>
                <a:cubicBezTo>
                  <a:pt x="9073838" y="2274903"/>
                  <a:pt x="9073897" y="2269279"/>
                  <a:pt x="9075209" y="2263693"/>
                </a:cubicBezTo>
                <a:cubicBezTo>
                  <a:pt x="9075166" y="2232611"/>
                  <a:pt x="9077616" y="2201969"/>
                  <a:pt x="9082673" y="2171962"/>
                </a:cubicBezTo>
                <a:lnTo>
                  <a:pt x="9083213" y="2165325"/>
                </a:lnTo>
                <a:cubicBezTo>
                  <a:pt x="9083382" y="2165320"/>
                  <a:pt x="9083551" y="2165315"/>
                  <a:pt x="9083718" y="2165262"/>
                </a:cubicBezTo>
                <a:cubicBezTo>
                  <a:pt x="9133995" y="1815167"/>
                  <a:pt x="9415034" y="1536596"/>
                  <a:pt x="9773884" y="1477664"/>
                </a:cubicBezTo>
                <a:lnTo>
                  <a:pt x="9774001" y="1476525"/>
                </a:lnTo>
                <a:cubicBezTo>
                  <a:pt x="9779310" y="1475523"/>
                  <a:pt x="9784638" y="1474582"/>
                  <a:pt x="9790214" y="1474998"/>
                </a:cubicBezTo>
                <a:cubicBezTo>
                  <a:pt x="9821397" y="1469485"/>
                  <a:pt x="9853290" y="1466527"/>
                  <a:pt x="9885676" y="1466004"/>
                </a:cubicBezTo>
                <a:close/>
                <a:moveTo>
                  <a:pt x="8224400" y="1464394"/>
                </a:moveTo>
                <a:lnTo>
                  <a:pt x="8241488" y="1466004"/>
                </a:lnTo>
                <a:cubicBezTo>
                  <a:pt x="8273873" y="1466527"/>
                  <a:pt x="8305766" y="1469485"/>
                  <a:pt x="8336949" y="1474998"/>
                </a:cubicBezTo>
                <a:cubicBezTo>
                  <a:pt x="8342525" y="1474582"/>
                  <a:pt x="8347853" y="1475523"/>
                  <a:pt x="8353162" y="1476525"/>
                </a:cubicBezTo>
                <a:lnTo>
                  <a:pt x="8353279" y="1477664"/>
                </a:lnTo>
                <a:cubicBezTo>
                  <a:pt x="8712129" y="1536596"/>
                  <a:pt x="8993168" y="1815167"/>
                  <a:pt x="9043444" y="2165262"/>
                </a:cubicBezTo>
                <a:cubicBezTo>
                  <a:pt x="9043612" y="2165315"/>
                  <a:pt x="9043781" y="2165320"/>
                  <a:pt x="9043950" y="2165325"/>
                </a:cubicBezTo>
                <a:lnTo>
                  <a:pt x="9044490" y="2171962"/>
                </a:lnTo>
                <a:cubicBezTo>
                  <a:pt x="9049547" y="2201969"/>
                  <a:pt x="9051997" y="2232611"/>
                  <a:pt x="9051954" y="2263693"/>
                </a:cubicBezTo>
                <a:cubicBezTo>
                  <a:pt x="9053266" y="2269279"/>
                  <a:pt x="9053325" y="2274903"/>
                  <a:pt x="9053325" y="2280541"/>
                </a:cubicBezTo>
                <a:cubicBezTo>
                  <a:pt x="9053325" y="2284333"/>
                  <a:pt x="9053298" y="2288119"/>
                  <a:pt x="9052732" y="2291891"/>
                </a:cubicBezTo>
                <a:lnTo>
                  <a:pt x="9052233" y="2291858"/>
                </a:lnTo>
                <a:lnTo>
                  <a:pt x="9052207" y="2292349"/>
                </a:lnTo>
                <a:lnTo>
                  <a:pt x="9035089" y="2290736"/>
                </a:lnTo>
                <a:cubicBezTo>
                  <a:pt x="9002714" y="2290213"/>
                  <a:pt x="8970834" y="2287255"/>
                  <a:pt x="8939662" y="2281745"/>
                </a:cubicBezTo>
                <a:cubicBezTo>
                  <a:pt x="8934085" y="2282161"/>
                  <a:pt x="8928756" y="2281220"/>
                  <a:pt x="8923445" y="2280217"/>
                </a:cubicBezTo>
                <a:lnTo>
                  <a:pt x="8923329" y="2279078"/>
                </a:lnTo>
                <a:cubicBezTo>
                  <a:pt x="8564478" y="2220146"/>
                  <a:pt x="8283439" y="1941574"/>
                  <a:pt x="8233164" y="1591480"/>
                </a:cubicBezTo>
                <a:cubicBezTo>
                  <a:pt x="8232996" y="1591427"/>
                  <a:pt x="8232828" y="1591423"/>
                  <a:pt x="8232658" y="1591418"/>
                </a:cubicBezTo>
                <a:lnTo>
                  <a:pt x="8232120" y="1584794"/>
                </a:lnTo>
                <a:cubicBezTo>
                  <a:pt x="8227061" y="1554782"/>
                  <a:pt x="8224611" y="1524133"/>
                  <a:pt x="8224653" y="1493044"/>
                </a:cubicBezTo>
                <a:cubicBezTo>
                  <a:pt x="8223341" y="1487460"/>
                  <a:pt x="8223282" y="1481838"/>
                  <a:pt x="8223282" y="1476202"/>
                </a:cubicBezTo>
                <a:lnTo>
                  <a:pt x="8223876" y="1464852"/>
                </a:lnTo>
                <a:lnTo>
                  <a:pt x="8224374" y="1464884"/>
                </a:lnTo>
                <a:close/>
                <a:moveTo>
                  <a:pt x="8210612" y="1464394"/>
                </a:moveTo>
                <a:lnTo>
                  <a:pt x="8210638" y="1464884"/>
                </a:lnTo>
                <a:lnTo>
                  <a:pt x="8211136" y="1464852"/>
                </a:lnTo>
                <a:lnTo>
                  <a:pt x="8211730" y="1476202"/>
                </a:lnTo>
                <a:cubicBezTo>
                  <a:pt x="8211730" y="1481838"/>
                  <a:pt x="8211672" y="1487460"/>
                  <a:pt x="8210360" y="1493044"/>
                </a:cubicBezTo>
                <a:cubicBezTo>
                  <a:pt x="8210402" y="1524133"/>
                  <a:pt x="8207951" y="1554782"/>
                  <a:pt x="8202893" y="1584794"/>
                </a:cubicBezTo>
                <a:lnTo>
                  <a:pt x="8202354" y="1591418"/>
                </a:lnTo>
                <a:cubicBezTo>
                  <a:pt x="8202185" y="1591423"/>
                  <a:pt x="8202016" y="1591427"/>
                  <a:pt x="8201849" y="1591480"/>
                </a:cubicBezTo>
                <a:cubicBezTo>
                  <a:pt x="8151573" y="1941574"/>
                  <a:pt x="7870534" y="2220146"/>
                  <a:pt x="7511683" y="2279078"/>
                </a:cubicBezTo>
                <a:lnTo>
                  <a:pt x="7511567" y="2280217"/>
                </a:lnTo>
                <a:cubicBezTo>
                  <a:pt x="7506256" y="2281220"/>
                  <a:pt x="7500927" y="2282161"/>
                  <a:pt x="7495350" y="2281745"/>
                </a:cubicBezTo>
                <a:cubicBezTo>
                  <a:pt x="7464178" y="2287255"/>
                  <a:pt x="7432298" y="2290213"/>
                  <a:pt x="7399924" y="2290736"/>
                </a:cubicBezTo>
                <a:lnTo>
                  <a:pt x="7382805" y="2292349"/>
                </a:lnTo>
                <a:lnTo>
                  <a:pt x="7382779" y="2291858"/>
                </a:lnTo>
                <a:lnTo>
                  <a:pt x="7382280" y="2291891"/>
                </a:lnTo>
                <a:cubicBezTo>
                  <a:pt x="7381714" y="2288119"/>
                  <a:pt x="7381687" y="2284333"/>
                  <a:pt x="7381687" y="2280541"/>
                </a:cubicBezTo>
                <a:cubicBezTo>
                  <a:pt x="7381687" y="2274903"/>
                  <a:pt x="7381746" y="2269279"/>
                  <a:pt x="7383058" y="2263693"/>
                </a:cubicBezTo>
                <a:cubicBezTo>
                  <a:pt x="7383016" y="2232611"/>
                  <a:pt x="7385465" y="2201969"/>
                  <a:pt x="7390522" y="2171962"/>
                </a:cubicBezTo>
                <a:lnTo>
                  <a:pt x="7391062" y="2165325"/>
                </a:lnTo>
                <a:cubicBezTo>
                  <a:pt x="7391231" y="2165320"/>
                  <a:pt x="7391400" y="2165315"/>
                  <a:pt x="7391568" y="2165262"/>
                </a:cubicBezTo>
                <a:cubicBezTo>
                  <a:pt x="7441844" y="1815167"/>
                  <a:pt x="7722883" y="1536596"/>
                  <a:pt x="8081734" y="1477664"/>
                </a:cubicBezTo>
                <a:lnTo>
                  <a:pt x="8081851" y="1476525"/>
                </a:lnTo>
                <a:cubicBezTo>
                  <a:pt x="8087159" y="1475523"/>
                  <a:pt x="8092487" y="1474582"/>
                  <a:pt x="8098063" y="1474998"/>
                </a:cubicBezTo>
                <a:cubicBezTo>
                  <a:pt x="8129247" y="1469485"/>
                  <a:pt x="8161139" y="1466527"/>
                  <a:pt x="8193525" y="1466004"/>
                </a:cubicBezTo>
                <a:close/>
                <a:moveTo>
                  <a:pt x="6532249" y="1464394"/>
                </a:moveTo>
                <a:lnTo>
                  <a:pt x="6549337" y="1466004"/>
                </a:lnTo>
                <a:cubicBezTo>
                  <a:pt x="6581722" y="1466527"/>
                  <a:pt x="6613615" y="1469485"/>
                  <a:pt x="6644798" y="1474998"/>
                </a:cubicBezTo>
                <a:cubicBezTo>
                  <a:pt x="6650374" y="1474582"/>
                  <a:pt x="6655702" y="1475523"/>
                  <a:pt x="6661011" y="1476525"/>
                </a:cubicBezTo>
                <a:lnTo>
                  <a:pt x="6661128" y="1477664"/>
                </a:lnTo>
                <a:cubicBezTo>
                  <a:pt x="7019978" y="1536596"/>
                  <a:pt x="7301017" y="1815167"/>
                  <a:pt x="7351294" y="2165262"/>
                </a:cubicBezTo>
                <a:cubicBezTo>
                  <a:pt x="7351461" y="2165315"/>
                  <a:pt x="7351631" y="2165320"/>
                  <a:pt x="7351799" y="2165325"/>
                </a:cubicBezTo>
                <a:lnTo>
                  <a:pt x="7352340" y="2171962"/>
                </a:lnTo>
                <a:cubicBezTo>
                  <a:pt x="7357396" y="2201969"/>
                  <a:pt x="7359846" y="2232611"/>
                  <a:pt x="7359804" y="2263693"/>
                </a:cubicBezTo>
                <a:cubicBezTo>
                  <a:pt x="7361116" y="2269279"/>
                  <a:pt x="7361174" y="2274903"/>
                  <a:pt x="7361174" y="2280541"/>
                </a:cubicBezTo>
                <a:cubicBezTo>
                  <a:pt x="7361174" y="2284333"/>
                  <a:pt x="7361147" y="2288119"/>
                  <a:pt x="7360581" y="2291891"/>
                </a:cubicBezTo>
                <a:lnTo>
                  <a:pt x="7360082" y="2291858"/>
                </a:lnTo>
                <a:lnTo>
                  <a:pt x="7360056" y="2292349"/>
                </a:lnTo>
                <a:lnTo>
                  <a:pt x="7342938" y="2290736"/>
                </a:lnTo>
                <a:cubicBezTo>
                  <a:pt x="7310564" y="2290213"/>
                  <a:pt x="7278683" y="2287255"/>
                  <a:pt x="7247511" y="2281745"/>
                </a:cubicBezTo>
                <a:cubicBezTo>
                  <a:pt x="7241934" y="2282161"/>
                  <a:pt x="7236605" y="2281220"/>
                  <a:pt x="7231295" y="2280217"/>
                </a:cubicBezTo>
                <a:lnTo>
                  <a:pt x="7231179" y="2279078"/>
                </a:lnTo>
                <a:cubicBezTo>
                  <a:pt x="6872327" y="2220146"/>
                  <a:pt x="6591288" y="1941574"/>
                  <a:pt x="6541013" y="1591480"/>
                </a:cubicBezTo>
                <a:cubicBezTo>
                  <a:pt x="6540845" y="1591427"/>
                  <a:pt x="6540677" y="1591423"/>
                  <a:pt x="6540507" y="1591418"/>
                </a:cubicBezTo>
                <a:lnTo>
                  <a:pt x="6539969" y="1584794"/>
                </a:lnTo>
                <a:cubicBezTo>
                  <a:pt x="6534910" y="1554782"/>
                  <a:pt x="6532460" y="1524133"/>
                  <a:pt x="6532502" y="1493044"/>
                </a:cubicBezTo>
                <a:cubicBezTo>
                  <a:pt x="6531190" y="1487460"/>
                  <a:pt x="6531131" y="1481838"/>
                  <a:pt x="6531131" y="1476202"/>
                </a:cubicBezTo>
                <a:lnTo>
                  <a:pt x="6531725" y="1464852"/>
                </a:lnTo>
                <a:lnTo>
                  <a:pt x="6532223" y="1464884"/>
                </a:lnTo>
                <a:close/>
                <a:moveTo>
                  <a:pt x="6518461" y="1464394"/>
                </a:moveTo>
                <a:lnTo>
                  <a:pt x="6518487" y="1464884"/>
                </a:lnTo>
                <a:lnTo>
                  <a:pt x="6518985" y="1464852"/>
                </a:lnTo>
                <a:lnTo>
                  <a:pt x="6519579" y="1476202"/>
                </a:lnTo>
                <a:cubicBezTo>
                  <a:pt x="6519579" y="1481838"/>
                  <a:pt x="6519520" y="1487460"/>
                  <a:pt x="6518208" y="1493044"/>
                </a:cubicBezTo>
                <a:cubicBezTo>
                  <a:pt x="6518250" y="1524133"/>
                  <a:pt x="6515800" y="1554782"/>
                  <a:pt x="6510741" y="1584794"/>
                </a:cubicBezTo>
                <a:lnTo>
                  <a:pt x="6510203" y="1591418"/>
                </a:lnTo>
                <a:cubicBezTo>
                  <a:pt x="6510033" y="1591423"/>
                  <a:pt x="6509865" y="1591427"/>
                  <a:pt x="6509697" y="1591480"/>
                </a:cubicBezTo>
                <a:cubicBezTo>
                  <a:pt x="6459422" y="1941574"/>
                  <a:pt x="6178383" y="2220146"/>
                  <a:pt x="5819531" y="2279078"/>
                </a:cubicBezTo>
                <a:lnTo>
                  <a:pt x="5819415" y="2280217"/>
                </a:lnTo>
                <a:cubicBezTo>
                  <a:pt x="5814105" y="2281220"/>
                  <a:pt x="5808776" y="2282161"/>
                  <a:pt x="5803199" y="2281745"/>
                </a:cubicBezTo>
                <a:cubicBezTo>
                  <a:pt x="5772027" y="2287255"/>
                  <a:pt x="5740146" y="2290213"/>
                  <a:pt x="5707772" y="2290736"/>
                </a:cubicBezTo>
                <a:lnTo>
                  <a:pt x="5690654" y="2292349"/>
                </a:lnTo>
                <a:lnTo>
                  <a:pt x="5690628" y="2291858"/>
                </a:lnTo>
                <a:lnTo>
                  <a:pt x="5690129" y="2291891"/>
                </a:lnTo>
                <a:cubicBezTo>
                  <a:pt x="5689563" y="2288119"/>
                  <a:pt x="5689536" y="2284333"/>
                  <a:pt x="5689536" y="2280541"/>
                </a:cubicBezTo>
                <a:cubicBezTo>
                  <a:pt x="5689536" y="2274903"/>
                  <a:pt x="5689594" y="2269279"/>
                  <a:pt x="5690906" y="2263693"/>
                </a:cubicBezTo>
                <a:cubicBezTo>
                  <a:pt x="5690864" y="2232611"/>
                  <a:pt x="5693314" y="2201969"/>
                  <a:pt x="5698370" y="2171962"/>
                </a:cubicBezTo>
                <a:lnTo>
                  <a:pt x="5698911" y="2165325"/>
                </a:lnTo>
                <a:cubicBezTo>
                  <a:pt x="5699079" y="2165320"/>
                  <a:pt x="5699249" y="2165315"/>
                  <a:pt x="5699416" y="2165262"/>
                </a:cubicBezTo>
                <a:cubicBezTo>
                  <a:pt x="5749693" y="1815167"/>
                  <a:pt x="6030732" y="1536596"/>
                  <a:pt x="6389582" y="1477664"/>
                </a:cubicBezTo>
                <a:lnTo>
                  <a:pt x="6389699" y="1476525"/>
                </a:lnTo>
                <a:cubicBezTo>
                  <a:pt x="6395008" y="1475523"/>
                  <a:pt x="6400336" y="1474582"/>
                  <a:pt x="6405912" y="1474998"/>
                </a:cubicBezTo>
                <a:cubicBezTo>
                  <a:pt x="6437095" y="1469485"/>
                  <a:pt x="6468988" y="1466527"/>
                  <a:pt x="6501373" y="1466004"/>
                </a:cubicBezTo>
                <a:close/>
                <a:moveTo>
                  <a:pt x="4840098" y="1464394"/>
                </a:moveTo>
                <a:lnTo>
                  <a:pt x="4857185" y="1466004"/>
                </a:lnTo>
                <a:cubicBezTo>
                  <a:pt x="4889571" y="1466527"/>
                  <a:pt x="4921463" y="1469485"/>
                  <a:pt x="4952647" y="1474998"/>
                </a:cubicBezTo>
                <a:cubicBezTo>
                  <a:pt x="4958223" y="1474582"/>
                  <a:pt x="4963551" y="1475523"/>
                  <a:pt x="4968859" y="1476525"/>
                </a:cubicBezTo>
                <a:lnTo>
                  <a:pt x="4968976" y="1477664"/>
                </a:lnTo>
                <a:cubicBezTo>
                  <a:pt x="5327827" y="1536596"/>
                  <a:pt x="5608866" y="1815167"/>
                  <a:pt x="5659142" y="2165262"/>
                </a:cubicBezTo>
                <a:cubicBezTo>
                  <a:pt x="5659310" y="2165315"/>
                  <a:pt x="5659479" y="2165320"/>
                  <a:pt x="5659648" y="2165325"/>
                </a:cubicBezTo>
                <a:lnTo>
                  <a:pt x="5660188" y="2171962"/>
                </a:lnTo>
                <a:cubicBezTo>
                  <a:pt x="5665245" y="2201969"/>
                  <a:pt x="5667694" y="2232611"/>
                  <a:pt x="5667652" y="2263693"/>
                </a:cubicBezTo>
                <a:cubicBezTo>
                  <a:pt x="5668964" y="2269279"/>
                  <a:pt x="5669023" y="2274903"/>
                  <a:pt x="5669023" y="2280541"/>
                </a:cubicBezTo>
                <a:cubicBezTo>
                  <a:pt x="5669023" y="2284333"/>
                  <a:pt x="5668996" y="2288119"/>
                  <a:pt x="5668430" y="2291891"/>
                </a:cubicBezTo>
                <a:lnTo>
                  <a:pt x="5667931" y="2291858"/>
                </a:lnTo>
                <a:lnTo>
                  <a:pt x="5667905" y="2292349"/>
                </a:lnTo>
                <a:lnTo>
                  <a:pt x="5650786" y="2290736"/>
                </a:lnTo>
                <a:cubicBezTo>
                  <a:pt x="5618412" y="2290213"/>
                  <a:pt x="5586532" y="2287255"/>
                  <a:pt x="5555360" y="2281745"/>
                </a:cubicBezTo>
                <a:cubicBezTo>
                  <a:pt x="5549783" y="2282161"/>
                  <a:pt x="5544454" y="2281220"/>
                  <a:pt x="5539143" y="2280217"/>
                </a:cubicBezTo>
                <a:lnTo>
                  <a:pt x="5539027" y="2279078"/>
                </a:lnTo>
                <a:cubicBezTo>
                  <a:pt x="5180176" y="2220146"/>
                  <a:pt x="4899137" y="1941574"/>
                  <a:pt x="4848861" y="1591480"/>
                </a:cubicBezTo>
                <a:cubicBezTo>
                  <a:pt x="4848694" y="1591427"/>
                  <a:pt x="4848525" y="1591423"/>
                  <a:pt x="4848356" y="1591418"/>
                </a:cubicBezTo>
                <a:lnTo>
                  <a:pt x="4847817" y="1584794"/>
                </a:lnTo>
                <a:cubicBezTo>
                  <a:pt x="4842759" y="1554782"/>
                  <a:pt x="4840308" y="1524133"/>
                  <a:pt x="4840350" y="1493044"/>
                </a:cubicBezTo>
                <a:cubicBezTo>
                  <a:pt x="4839038" y="1487460"/>
                  <a:pt x="4838980" y="1481838"/>
                  <a:pt x="4838980" y="1476202"/>
                </a:cubicBezTo>
                <a:lnTo>
                  <a:pt x="4839574" y="1464852"/>
                </a:lnTo>
                <a:lnTo>
                  <a:pt x="4840072" y="1464884"/>
                </a:lnTo>
                <a:close/>
                <a:moveTo>
                  <a:pt x="4826310" y="1464394"/>
                </a:moveTo>
                <a:lnTo>
                  <a:pt x="4826336" y="1464884"/>
                </a:lnTo>
                <a:lnTo>
                  <a:pt x="4826834" y="1464852"/>
                </a:lnTo>
                <a:lnTo>
                  <a:pt x="4827428" y="1476202"/>
                </a:lnTo>
                <a:cubicBezTo>
                  <a:pt x="4827428" y="1481838"/>
                  <a:pt x="4827369" y="1487460"/>
                  <a:pt x="4826057" y="1493044"/>
                </a:cubicBezTo>
                <a:cubicBezTo>
                  <a:pt x="4826099" y="1524133"/>
                  <a:pt x="4823649" y="1554782"/>
                  <a:pt x="4818590" y="1584794"/>
                </a:cubicBezTo>
                <a:lnTo>
                  <a:pt x="4818052" y="1591418"/>
                </a:lnTo>
                <a:cubicBezTo>
                  <a:pt x="4817882" y="1591423"/>
                  <a:pt x="4817714" y="1591427"/>
                  <a:pt x="4817546" y="1591480"/>
                </a:cubicBezTo>
                <a:cubicBezTo>
                  <a:pt x="4767271" y="1941574"/>
                  <a:pt x="4486232" y="2220146"/>
                  <a:pt x="4127381" y="2279078"/>
                </a:cubicBezTo>
                <a:lnTo>
                  <a:pt x="4127264" y="2280217"/>
                </a:lnTo>
                <a:cubicBezTo>
                  <a:pt x="4121954" y="2281220"/>
                  <a:pt x="4116625" y="2282161"/>
                  <a:pt x="4111048" y="2281745"/>
                </a:cubicBezTo>
                <a:cubicBezTo>
                  <a:pt x="4079876" y="2287255"/>
                  <a:pt x="4047996" y="2290213"/>
                  <a:pt x="4015621" y="2290736"/>
                </a:cubicBezTo>
                <a:lnTo>
                  <a:pt x="3998503" y="2292349"/>
                </a:lnTo>
                <a:lnTo>
                  <a:pt x="3998477" y="2291858"/>
                </a:lnTo>
                <a:lnTo>
                  <a:pt x="3997978" y="2291891"/>
                </a:lnTo>
                <a:cubicBezTo>
                  <a:pt x="3997412" y="2288119"/>
                  <a:pt x="3997385" y="2284333"/>
                  <a:pt x="3997385" y="2280541"/>
                </a:cubicBezTo>
                <a:cubicBezTo>
                  <a:pt x="3997385" y="2274903"/>
                  <a:pt x="3997443" y="2269279"/>
                  <a:pt x="3998755" y="2263693"/>
                </a:cubicBezTo>
                <a:cubicBezTo>
                  <a:pt x="3998713" y="2232611"/>
                  <a:pt x="4001163" y="2201969"/>
                  <a:pt x="4006219" y="2171962"/>
                </a:cubicBezTo>
                <a:lnTo>
                  <a:pt x="4006760" y="2165325"/>
                </a:lnTo>
                <a:cubicBezTo>
                  <a:pt x="4006928" y="2165320"/>
                  <a:pt x="4007098" y="2165315"/>
                  <a:pt x="4007265" y="2165262"/>
                </a:cubicBezTo>
                <a:cubicBezTo>
                  <a:pt x="4057542" y="1815167"/>
                  <a:pt x="4338581" y="1536596"/>
                  <a:pt x="4697431" y="1477664"/>
                </a:cubicBezTo>
                <a:lnTo>
                  <a:pt x="4697548" y="1476525"/>
                </a:lnTo>
                <a:cubicBezTo>
                  <a:pt x="4702857" y="1475523"/>
                  <a:pt x="4708185" y="1474582"/>
                  <a:pt x="4713761" y="1474998"/>
                </a:cubicBezTo>
                <a:cubicBezTo>
                  <a:pt x="4744944" y="1469485"/>
                  <a:pt x="4776837" y="1466527"/>
                  <a:pt x="4809222" y="1466004"/>
                </a:cubicBezTo>
                <a:close/>
                <a:moveTo>
                  <a:pt x="3147947" y="1464394"/>
                </a:moveTo>
                <a:lnTo>
                  <a:pt x="3165034" y="1466004"/>
                </a:lnTo>
                <a:cubicBezTo>
                  <a:pt x="3197420" y="1466527"/>
                  <a:pt x="3229312" y="1469485"/>
                  <a:pt x="3260496" y="1474998"/>
                </a:cubicBezTo>
                <a:cubicBezTo>
                  <a:pt x="3266072" y="1474582"/>
                  <a:pt x="3271400" y="1475523"/>
                  <a:pt x="3276708" y="1476525"/>
                </a:cubicBezTo>
                <a:lnTo>
                  <a:pt x="3276826" y="1477664"/>
                </a:lnTo>
                <a:cubicBezTo>
                  <a:pt x="3635676" y="1536596"/>
                  <a:pt x="3916715" y="1815167"/>
                  <a:pt x="3966991" y="2165262"/>
                </a:cubicBezTo>
                <a:cubicBezTo>
                  <a:pt x="3967159" y="2165315"/>
                  <a:pt x="3967328" y="2165320"/>
                  <a:pt x="3967497" y="2165325"/>
                </a:cubicBezTo>
                <a:lnTo>
                  <a:pt x="3968037" y="2171962"/>
                </a:lnTo>
                <a:cubicBezTo>
                  <a:pt x="3973094" y="2201969"/>
                  <a:pt x="3975543" y="2232611"/>
                  <a:pt x="3975501" y="2263693"/>
                </a:cubicBezTo>
                <a:cubicBezTo>
                  <a:pt x="3976813" y="2269279"/>
                  <a:pt x="3976872" y="2274903"/>
                  <a:pt x="3976872" y="2280541"/>
                </a:cubicBezTo>
                <a:cubicBezTo>
                  <a:pt x="3976872" y="2284333"/>
                  <a:pt x="3976845" y="2288119"/>
                  <a:pt x="3976279" y="2291891"/>
                </a:cubicBezTo>
                <a:lnTo>
                  <a:pt x="3975780" y="2291858"/>
                </a:lnTo>
                <a:lnTo>
                  <a:pt x="3975754" y="2292349"/>
                </a:lnTo>
                <a:lnTo>
                  <a:pt x="3958635" y="2290736"/>
                </a:lnTo>
                <a:cubicBezTo>
                  <a:pt x="3926261" y="2290213"/>
                  <a:pt x="3894381" y="2287255"/>
                  <a:pt x="3863209" y="2281745"/>
                </a:cubicBezTo>
                <a:cubicBezTo>
                  <a:pt x="3857632" y="2282161"/>
                  <a:pt x="3852303" y="2281220"/>
                  <a:pt x="3846992" y="2280217"/>
                </a:cubicBezTo>
                <a:lnTo>
                  <a:pt x="3846876" y="2279078"/>
                </a:lnTo>
                <a:cubicBezTo>
                  <a:pt x="3488025" y="2220146"/>
                  <a:pt x="3206986" y="1941574"/>
                  <a:pt x="3156710" y="1591480"/>
                </a:cubicBezTo>
                <a:cubicBezTo>
                  <a:pt x="3156543" y="1591427"/>
                  <a:pt x="3156374" y="1591423"/>
                  <a:pt x="3156205" y="1591418"/>
                </a:cubicBezTo>
                <a:lnTo>
                  <a:pt x="3155667" y="1584794"/>
                </a:lnTo>
                <a:cubicBezTo>
                  <a:pt x="3150608" y="1554782"/>
                  <a:pt x="3148157" y="1524133"/>
                  <a:pt x="3148199" y="1493044"/>
                </a:cubicBezTo>
                <a:cubicBezTo>
                  <a:pt x="3146887" y="1487460"/>
                  <a:pt x="3146829" y="1481838"/>
                  <a:pt x="3146829" y="1476202"/>
                </a:cubicBezTo>
                <a:lnTo>
                  <a:pt x="3147423" y="1464852"/>
                </a:lnTo>
                <a:lnTo>
                  <a:pt x="3147921" y="1464884"/>
                </a:lnTo>
                <a:close/>
                <a:moveTo>
                  <a:pt x="3134159" y="1464394"/>
                </a:moveTo>
                <a:lnTo>
                  <a:pt x="3134185" y="1464884"/>
                </a:lnTo>
                <a:lnTo>
                  <a:pt x="3134683" y="1464852"/>
                </a:lnTo>
                <a:lnTo>
                  <a:pt x="3135277" y="1476202"/>
                </a:lnTo>
                <a:cubicBezTo>
                  <a:pt x="3135277" y="1481838"/>
                  <a:pt x="3135218" y="1487460"/>
                  <a:pt x="3133906" y="1493044"/>
                </a:cubicBezTo>
                <a:cubicBezTo>
                  <a:pt x="3133948" y="1524133"/>
                  <a:pt x="3131498" y="1554782"/>
                  <a:pt x="3126439" y="1584794"/>
                </a:cubicBezTo>
                <a:lnTo>
                  <a:pt x="3125901" y="1591418"/>
                </a:lnTo>
                <a:cubicBezTo>
                  <a:pt x="3125731" y="1591423"/>
                  <a:pt x="3125563" y="1591427"/>
                  <a:pt x="3125395" y="1591480"/>
                </a:cubicBezTo>
                <a:cubicBezTo>
                  <a:pt x="3075120" y="1941574"/>
                  <a:pt x="2794081" y="2220146"/>
                  <a:pt x="2435230" y="2279078"/>
                </a:cubicBezTo>
                <a:lnTo>
                  <a:pt x="2435113" y="2280217"/>
                </a:lnTo>
                <a:cubicBezTo>
                  <a:pt x="2429803" y="2281220"/>
                  <a:pt x="2424474" y="2282161"/>
                  <a:pt x="2418897" y="2281745"/>
                </a:cubicBezTo>
                <a:cubicBezTo>
                  <a:pt x="2387725" y="2287255"/>
                  <a:pt x="2355845" y="2290213"/>
                  <a:pt x="2323470" y="2290736"/>
                </a:cubicBezTo>
                <a:lnTo>
                  <a:pt x="2306352" y="2292349"/>
                </a:lnTo>
                <a:lnTo>
                  <a:pt x="2306326" y="2291858"/>
                </a:lnTo>
                <a:lnTo>
                  <a:pt x="2305827" y="2291891"/>
                </a:lnTo>
                <a:cubicBezTo>
                  <a:pt x="2305261" y="2288119"/>
                  <a:pt x="2305234" y="2284333"/>
                  <a:pt x="2305234" y="2280541"/>
                </a:cubicBezTo>
                <a:cubicBezTo>
                  <a:pt x="2305234" y="2274903"/>
                  <a:pt x="2305292" y="2269279"/>
                  <a:pt x="2306604" y="2263693"/>
                </a:cubicBezTo>
                <a:cubicBezTo>
                  <a:pt x="2306562" y="2232611"/>
                  <a:pt x="2309012" y="2201969"/>
                  <a:pt x="2314068" y="2171962"/>
                </a:cubicBezTo>
                <a:lnTo>
                  <a:pt x="2314609" y="2165325"/>
                </a:lnTo>
                <a:cubicBezTo>
                  <a:pt x="2314777" y="2165320"/>
                  <a:pt x="2314947" y="2165315"/>
                  <a:pt x="2315114" y="2165262"/>
                </a:cubicBezTo>
                <a:cubicBezTo>
                  <a:pt x="2365391" y="1815167"/>
                  <a:pt x="2646430" y="1536596"/>
                  <a:pt x="3005280" y="1477664"/>
                </a:cubicBezTo>
                <a:lnTo>
                  <a:pt x="3005397" y="1476525"/>
                </a:lnTo>
                <a:cubicBezTo>
                  <a:pt x="3010706" y="1475523"/>
                  <a:pt x="3016034" y="1474582"/>
                  <a:pt x="3021610" y="1474998"/>
                </a:cubicBezTo>
                <a:cubicBezTo>
                  <a:pt x="3052793" y="1469485"/>
                  <a:pt x="3084686" y="1466527"/>
                  <a:pt x="3117071" y="1466004"/>
                </a:cubicBezTo>
                <a:close/>
                <a:moveTo>
                  <a:pt x="1455796" y="1464394"/>
                </a:moveTo>
                <a:lnTo>
                  <a:pt x="1472883" y="1466004"/>
                </a:lnTo>
                <a:cubicBezTo>
                  <a:pt x="1505269" y="1466527"/>
                  <a:pt x="1537161" y="1469485"/>
                  <a:pt x="1568345" y="1474998"/>
                </a:cubicBezTo>
                <a:cubicBezTo>
                  <a:pt x="1573921" y="1474582"/>
                  <a:pt x="1579249" y="1475523"/>
                  <a:pt x="1584557" y="1476525"/>
                </a:cubicBezTo>
                <a:lnTo>
                  <a:pt x="1584675" y="1477664"/>
                </a:lnTo>
                <a:cubicBezTo>
                  <a:pt x="1943525" y="1536596"/>
                  <a:pt x="2224564" y="1815167"/>
                  <a:pt x="2274840" y="2165262"/>
                </a:cubicBezTo>
                <a:cubicBezTo>
                  <a:pt x="2275008" y="2165315"/>
                  <a:pt x="2275177" y="2165320"/>
                  <a:pt x="2275346" y="2165325"/>
                </a:cubicBezTo>
                <a:lnTo>
                  <a:pt x="2275886" y="2171962"/>
                </a:lnTo>
                <a:cubicBezTo>
                  <a:pt x="2280943" y="2201969"/>
                  <a:pt x="2283392" y="2232611"/>
                  <a:pt x="2283350" y="2263693"/>
                </a:cubicBezTo>
                <a:cubicBezTo>
                  <a:pt x="2284662" y="2269279"/>
                  <a:pt x="2284721" y="2274903"/>
                  <a:pt x="2284721" y="2280541"/>
                </a:cubicBezTo>
                <a:cubicBezTo>
                  <a:pt x="2284721" y="2284333"/>
                  <a:pt x="2284694" y="2288119"/>
                  <a:pt x="2284128" y="2291891"/>
                </a:cubicBezTo>
                <a:lnTo>
                  <a:pt x="2283629" y="2291858"/>
                </a:lnTo>
                <a:lnTo>
                  <a:pt x="2283603" y="2292349"/>
                </a:lnTo>
                <a:lnTo>
                  <a:pt x="2266484" y="2290736"/>
                </a:lnTo>
                <a:cubicBezTo>
                  <a:pt x="2234110" y="2290213"/>
                  <a:pt x="2202230" y="2287255"/>
                  <a:pt x="2171058" y="2281745"/>
                </a:cubicBezTo>
                <a:cubicBezTo>
                  <a:pt x="2165481" y="2282161"/>
                  <a:pt x="2160152" y="2281220"/>
                  <a:pt x="2154841" y="2280217"/>
                </a:cubicBezTo>
                <a:lnTo>
                  <a:pt x="2154725" y="2279078"/>
                </a:lnTo>
                <a:cubicBezTo>
                  <a:pt x="1795874" y="2220146"/>
                  <a:pt x="1514835" y="1941574"/>
                  <a:pt x="1464559" y="1591480"/>
                </a:cubicBezTo>
                <a:cubicBezTo>
                  <a:pt x="1464392" y="1591427"/>
                  <a:pt x="1464223" y="1591423"/>
                  <a:pt x="1464054" y="1591418"/>
                </a:cubicBezTo>
                <a:lnTo>
                  <a:pt x="1463515" y="1584794"/>
                </a:lnTo>
                <a:cubicBezTo>
                  <a:pt x="1458457" y="1554782"/>
                  <a:pt x="1456006" y="1524133"/>
                  <a:pt x="1456048" y="1493044"/>
                </a:cubicBezTo>
                <a:cubicBezTo>
                  <a:pt x="1454736" y="1487460"/>
                  <a:pt x="1454678" y="1481838"/>
                  <a:pt x="1454678" y="1476202"/>
                </a:cubicBezTo>
                <a:lnTo>
                  <a:pt x="1455272" y="1464852"/>
                </a:lnTo>
                <a:lnTo>
                  <a:pt x="1455770" y="1464884"/>
                </a:lnTo>
                <a:close/>
                <a:moveTo>
                  <a:pt x="1442008" y="1464394"/>
                </a:moveTo>
                <a:lnTo>
                  <a:pt x="1442034" y="1464884"/>
                </a:lnTo>
                <a:lnTo>
                  <a:pt x="1442532" y="1464852"/>
                </a:lnTo>
                <a:lnTo>
                  <a:pt x="1443126" y="1476202"/>
                </a:lnTo>
                <a:cubicBezTo>
                  <a:pt x="1443126" y="1481838"/>
                  <a:pt x="1443067" y="1487460"/>
                  <a:pt x="1441755" y="1493044"/>
                </a:cubicBezTo>
                <a:cubicBezTo>
                  <a:pt x="1441797" y="1524133"/>
                  <a:pt x="1439347" y="1554782"/>
                  <a:pt x="1434288" y="1584794"/>
                </a:cubicBezTo>
                <a:lnTo>
                  <a:pt x="1433750" y="1591418"/>
                </a:lnTo>
                <a:cubicBezTo>
                  <a:pt x="1433580" y="1591423"/>
                  <a:pt x="1433412" y="1591427"/>
                  <a:pt x="1433244" y="1591480"/>
                </a:cubicBezTo>
                <a:cubicBezTo>
                  <a:pt x="1382969" y="1941574"/>
                  <a:pt x="1101930" y="2220146"/>
                  <a:pt x="743079" y="2279078"/>
                </a:cubicBezTo>
                <a:lnTo>
                  <a:pt x="742962" y="2280217"/>
                </a:lnTo>
                <a:cubicBezTo>
                  <a:pt x="737652" y="2281220"/>
                  <a:pt x="732323" y="2282161"/>
                  <a:pt x="726746" y="2281745"/>
                </a:cubicBezTo>
                <a:cubicBezTo>
                  <a:pt x="695574" y="2287255"/>
                  <a:pt x="663693" y="2290213"/>
                  <a:pt x="631319" y="2290736"/>
                </a:cubicBezTo>
                <a:lnTo>
                  <a:pt x="614201" y="2292349"/>
                </a:lnTo>
                <a:lnTo>
                  <a:pt x="614175" y="2291858"/>
                </a:lnTo>
                <a:lnTo>
                  <a:pt x="613676" y="2291891"/>
                </a:lnTo>
                <a:cubicBezTo>
                  <a:pt x="613110" y="2288119"/>
                  <a:pt x="613083" y="2284333"/>
                  <a:pt x="613083" y="2280541"/>
                </a:cubicBezTo>
                <a:cubicBezTo>
                  <a:pt x="613083" y="2274903"/>
                  <a:pt x="613141" y="2269279"/>
                  <a:pt x="614453" y="2263693"/>
                </a:cubicBezTo>
                <a:cubicBezTo>
                  <a:pt x="614411" y="2232611"/>
                  <a:pt x="616861" y="2201969"/>
                  <a:pt x="621917" y="2171962"/>
                </a:cubicBezTo>
                <a:lnTo>
                  <a:pt x="622458" y="2165325"/>
                </a:lnTo>
                <a:cubicBezTo>
                  <a:pt x="622626" y="2165320"/>
                  <a:pt x="622796" y="2165315"/>
                  <a:pt x="622963" y="2165262"/>
                </a:cubicBezTo>
                <a:cubicBezTo>
                  <a:pt x="673240" y="1815167"/>
                  <a:pt x="954279" y="1536596"/>
                  <a:pt x="1313129" y="1477664"/>
                </a:cubicBezTo>
                <a:lnTo>
                  <a:pt x="1313246" y="1476525"/>
                </a:lnTo>
                <a:cubicBezTo>
                  <a:pt x="1318555" y="1475523"/>
                  <a:pt x="1323883" y="1474582"/>
                  <a:pt x="1329459" y="1474998"/>
                </a:cubicBezTo>
                <a:cubicBezTo>
                  <a:pt x="1360642" y="1469485"/>
                  <a:pt x="1392535" y="1466527"/>
                  <a:pt x="1424920" y="1466004"/>
                </a:cubicBezTo>
                <a:close/>
                <a:moveTo>
                  <a:pt x="10909360" y="750600"/>
                </a:moveTo>
                <a:cubicBezTo>
                  <a:pt x="10962636" y="1021506"/>
                  <a:pt x="11177479" y="1236303"/>
                  <a:pt x="11452669" y="1295446"/>
                </a:cubicBezTo>
                <a:cubicBezTo>
                  <a:pt x="11399394" y="1024540"/>
                  <a:pt x="11184550" y="809743"/>
                  <a:pt x="10909360" y="750600"/>
                </a:cubicBezTo>
                <a:close/>
                <a:moveTo>
                  <a:pt x="10602109" y="750600"/>
                </a:moveTo>
                <a:cubicBezTo>
                  <a:pt x="10326919" y="809743"/>
                  <a:pt x="10112075" y="1024540"/>
                  <a:pt x="10058800" y="1295446"/>
                </a:cubicBezTo>
                <a:cubicBezTo>
                  <a:pt x="10333990" y="1236303"/>
                  <a:pt x="10548833" y="1021506"/>
                  <a:pt x="10602109" y="750600"/>
                </a:cubicBezTo>
                <a:close/>
                <a:moveTo>
                  <a:pt x="9217207" y="750600"/>
                </a:moveTo>
                <a:cubicBezTo>
                  <a:pt x="9270483" y="1021506"/>
                  <a:pt x="9485326" y="1236303"/>
                  <a:pt x="9760516" y="1295446"/>
                </a:cubicBezTo>
                <a:cubicBezTo>
                  <a:pt x="9707241" y="1024540"/>
                  <a:pt x="9492397" y="809743"/>
                  <a:pt x="9217207" y="750600"/>
                </a:cubicBezTo>
                <a:close/>
                <a:moveTo>
                  <a:pt x="8909958" y="750600"/>
                </a:moveTo>
                <a:cubicBezTo>
                  <a:pt x="8634768" y="809743"/>
                  <a:pt x="8419924" y="1024540"/>
                  <a:pt x="8366649" y="1295446"/>
                </a:cubicBezTo>
                <a:cubicBezTo>
                  <a:pt x="8641839" y="1236303"/>
                  <a:pt x="8856682" y="1021506"/>
                  <a:pt x="8909958" y="750600"/>
                </a:cubicBezTo>
                <a:close/>
                <a:moveTo>
                  <a:pt x="7525056" y="750600"/>
                </a:moveTo>
                <a:cubicBezTo>
                  <a:pt x="7578332" y="1021506"/>
                  <a:pt x="7793175" y="1236303"/>
                  <a:pt x="8068365" y="1295446"/>
                </a:cubicBezTo>
                <a:cubicBezTo>
                  <a:pt x="8015090" y="1024540"/>
                  <a:pt x="7800246" y="809743"/>
                  <a:pt x="7525056" y="750600"/>
                </a:cubicBezTo>
                <a:close/>
                <a:moveTo>
                  <a:pt x="7217807" y="750600"/>
                </a:moveTo>
                <a:cubicBezTo>
                  <a:pt x="6942617" y="809743"/>
                  <a:pt x="6727773" y="1024540"/>
                  <a:pt x="6674498" y="1295446"/>
                </a:cubicBezTo>
                <a:cubicBezTo>
                  <a:pt x="6949688" y="1236303"/>
                  <a:pt x="7164531" y="1021506"/>
                  <a:pt x="7217807" y="750600"/>
                </a:cubicBezTo>
                <a:close/>
                <a:moveTo>
                  <a:pt x="5832905" y="750600"/>
                </a:moveTo>
                <a:cubicBezTo>
                  <a:pt x="5886181" y="1021506"/>
                  <a:pt x="6101024" y="1236303"/>
                  <a:pt x="6376214" y="1295446"/>
                </a:cubicBezTo>
                <a:cubicBezTo>
                  <a:pt x="6322939" y="1024540"/>
                  <a:pt x="6108095" y="809743"/>
                  <a:pt x="5832905" y="750600"/>
                </a:cubicBezTo>
                <a:close/>
                <a:moveTo>
                  <a:pt x="5525656" y="750600"/>
                </a:moveTo>
                <a:cubicBezTo>
                  <a:pt x="5250466" y="809743"/>
                  <a:pt x="5035622" y="1024540"/>
                  <a:pt x="4982347" y="1295446"/>
                </a:cubicBezTo>
                <a:cubicBezTo>
                  <a:pt x="5257537" y="1236303"/>
                  <a:pt x="5472380" y="1021506"/>
                  <a:pt x="5525656" y="750600"/>
                </a:cubicBezTo>
                <a:close/>
                <a:moveTo>
                  <a:pt x="4140754" y="750600"/>
                </a:moveTo>
                <a:cubicBezTo>
                  <a:pt x="4194030" y="1021506"/>
                  <a:pt x="4408873" y="1236303"/>
                  <a:pt x="4684063" y="1295446"/>
                </a:cubicBezTo>
                <a:cubicBezTo>
                  <a:pt x="4630788" y="1024540"/>
                  <a:pt x="4415944" y="809743"/>
                  <a:pt x="4140754" y="750600"/>
                </a:cubicBezTo>
                <a:close/>
                <a:moveTo>
                  <a:pt x="3833505" y="750600"/>
                </a:moveTo>
                <a:cubicBezTo>
                  <a:pt x="3558315" y="809743"/>
                  <a:pt x="3343471" y="1024540"/>
                  <a:pt x="3290196" y="1295446"/>
                </a:cubicBezTo>
                <a:cubicBezTo>
                  <a:pt x="3565386" y="1236303"/>
                  <a:pt x="3780229" y="1021506"/>
                  <a:pt x="3833505" y="750600"/>
                </a:cubicBezTo>
                <a:close/>
                <a:moveTo>
                  <a:pt x="2448603" y="750600"/>
                </a:moveTo>
                <a:cubicBezTo>
                  <a:pt x="2501879" y="1021506"/>
                  <a:pt x="2716722" y="1236303"/>
                  <a:pt x="2991912" y="1295446"/>
                </a:cubicBezTo>
                <a:cubicBezTo>
                  <a:pt x="2938637" y="1024540"/>
                  <a:pt x="2723793" y="809743"/>
                  <a:pt x="2448603" y="750600"/>
                </a:cubicBezTo>
                <a:close/>
                <a:moveTo>
                  <a:pt x="2141354" y="750600"/>
                </a:moveTo>
                <a:cubicBezTo>
                  <a:pt x="1866164" y="809743"/>
                  <a:pt x="1651320" y="1024540"/>
                  <a:pt x="1598045" y="1295446"/>
                </a:cubicBezTo>
                <a:cubicBezTo>
                  <a:pt x="1873235" y="1236303"/>
                  <a:pt x="2088078" y="1021506"/>
                  <a:pt x="2141354" y="750600"/>
                </a:cubicBezTo>
                <a:close/>
                <a:moveTo>
                  <a:pt x="756452" y="750600"/>
                </a:moveTo>
                <a:cubicBezTo>
                  <a:pt x="809728" y="1021506"/>
                  <a:pt x="1024571" y="1236303"/>
                  <a:pt x="1299761" y="1295446"/>
                </a:cubicBezTo>
                <a:cubicBezTo>
                  <a:pt x="1246486" y="1024540"/>
                  <a:pt x="1031642" y="809743"/>
                  <a:pt x="756452" y="750600"/>
                </a:cubicBezTo>
                <a:close/>
                <a:moveTo>
                  <a:pt x="12192000" y="647790"/>
                </a:moveTo>
                <a:lnTo>
                  <a:pt x="12192000" y="780838"/>
                </a:lnTo>
                <a:cubicBezTo>
                  <a:pt x="11966807" y="865550"/>
                  <a:pt x="11797421" y="1059155"/>
                  <a:pt x="11750953" y="1295446"/>
                </a:cubicBezTo>
                <a:cubicBezTo>
                  <a:pt x="11935988" y="1255679"/>
                  <a:pt x="12093739" y="1145540"/>
                  <a:pt x="12192000" y="994335"/>
                </a:cubicBezTo>
                <a:lnTo>
                  <a:pt x="12192000" y="1195909"/>
                </a:lnTo>
                <a:cubicBezTo>
                  <a:pt x="12071770" y="1314911"/>
                  <a:pt x="11914089" y="1397686"/>
                  <a:pt x="11737582" y="1426902"/>
                </a:cubicBezTo>
                <a:lnTo>
                  <a:pt x="11737466" y="1428050"/>
                </a:lnTo>
                <a:cubicBezTo>
                  <a:pt x="11732155" y="1429061"/>
                  <a:pt x="11726826" y="1430009"/>
                  <a:pt x="11721249" y="1429590"/>
                </a:cubicBezTo>
                <a:cubicBezTo>
                  <a:pt x="11690077" y="1435144"/>
                  <a:pt x="11658197" y="1438125"/>
                  <a:pt x="11625822" y="1438652"/>
                </a:cubicBezTo>
                <a:lnTo>
                  <a:pt x="11608704" y="1440278"/>
                </a:lnTo>
                <a:lnTo>
                  <a:pt x="11608678" y="1439783"/>
                </a:lnTo>
                <a:lnTo>
                  <a:pt x="11608179" y="1439816"/>
                </a:lnTo>
                <a:cubicBezTo>
                  <a:pt x="11607613" y="1436014"/>
                  <a:pt x="11607586" y="1432198"/>
                  <a:pt x="11607586" y="1428376"/>
                </a:cubicBezTo>
                <a:cubicBezTo>
                  <a:pt x="11607586" y="1422694"/>
                  <a:pt x="11607645" y="1417025"/>
                  <a:pt x="11608957" y="1411395"/>
                </a:cubicBezTo>
                <a:cubicBezTo>
                  <a:pt x="11608914" y="1380067"/>
                  <a:pt x="11611364" y="1349182"/>
                  <a:pt x="11616421" y="1318938"/>
                </a:cubicBezTo>
                <a:lnTo>
                  <a:pt x="11616961" y="1312248"/>
                </a:lnTo>
                <a:cubicBezTo>
                  <a:pt x="11617130" y="1312243"/>
                  <a:pt x="11617299" y="1312238"/>
                  <a:pt x="11617466" y="1312185"/>
                </a:cubicBezTo>
                <a:cubicBezTo>
                  <a:pt x="11662185" y="998329"/>
                  <a:pt x="11889463" y="741504"/>
                  <a:pt x="12192000" y="647790"/>
                </a:cubicBezTo>
                <a:close/>
                <a:moveTo>
                  <a:pt x="10767111" y="605769"/>
                </a:moveTo>
                <a:lnTo>
                  <a:pt x="10784198" y="607392"/>
                </a:lnTo>
                <a:cubicBezTo>
                  <a:pt x="10816584" y="607919"/>
                  <a:pt x="10848477" y="610900"/>
                  <a:pt x="10879660" y="616457"/>
                </a:cubicBezTo>
                <a:cubicBezTo>
                  <a:pt x="10885236" y="616038"/>
                  <a:pt x="10890564" y="616986"/>
                  <a:pt x="10895873" y="617996"/>
                </a:cubicBezTo>
                <a:lnTo>
                  <a:pt x="10895990" y="619144"/>
                </a:lnTo>
                <a:cubicBezTo>
                  <a:pt x="11254840" y="678542"/>
                  <a:pt x="11535879" y="959319"/>
                  <a:pt x="11586156" y="1312185"/>
                </a:cubicBezTo>
                <a:cubicBezTo>
                  <a:pt x="11586323" y="1312238"/>
                  <a:pt x="11586492" y="1312243"/>
                  <a:pt x="11586661" y="1312248"/>
                </a:cubicBezTo>
                <a:lnTo>
                  <a:pt x="11587201" y="1318938"/>
                </a:lnTo>
                <a:cubicBezTo>
                  <a:pt x="11592258" y="1349182"/>
                  <a:pt x="11594708" y="1380067"/>
                  <a:pt x="11594665" y="1411395"/>
                </a:cubicBezTo>
                <a:cubicBezTo>
                  <a:pt x="11595977" y="1417025"/>
                  <a:pt x="11596036" y="1422694"/>
                  <a:pt x="11596036" y="1428376"/>
                </a:cubicBezTo>
                <a:cubicBezTo>
                  <a:pt x="11596036" y="1432198"/>
                  <a:pt x="11596009" y="1436014"/>
                  <a:pt x="11595443" y="1439816"/>
                </a:cubicBezTo>
                <a:lnTo>
                  <a:pt x="11594944" y="1439783"/>
                </a:lnTo>
                <a:lnTo>
                  <a:pt x="11594918" y="1440278"/>
                </a:lnTo>
                <a:lnTo>
                  <a:pt x="11577800" y="1438652"/>
                </a:lnTo>
                <a:cubicBezTo>
                  <a:pt x="11545425" y="1438125"/>
                  <a:pt x="11513545" y="1435144"/>
                  <a:pt x="11482373" y="1429590"/>
                </a:cubicBezTo>
                <a:cubicBezTo>
                  <a:pt x="11476796" y="1430009"/>
                  <a:pt x="11471467" y="1429061"/>
                  <a:pt x="11466156" y="1428050"/>
                </a:cubicBezTo>
                <a:lnTo>
                  <a:pt x="11466040" y="1426902"/>
                </a:lnTo>
                <a:cubicBezTo>
                  <a:pt x="11107189" y="1367503"/>
                  <a:pt x="10826150" y="1086726"/>
                  <a:pt x="10775875" y="733861"/>
                </a:cubicBezTo>
                <a:cubicBezTo>
                  <a:pt x="10775707" y="733808"/>
                  <a:pt x="10775539" y="733803"/>
                  <a:pt x="10775369" y="733798"/>
                </a:cubicBezTo>
                <a:lnTo>
                  <a:pt x="10774831" y="727122"/>
                </a:lnTo>
                <a:cubicBezTo>
                  <a:pt x="10769772" y="696872"/>
                  <a:pt x="10767321" y="665981"/>
                  <a:pt x="10767364" y="634646"/>
                </a:cubicBezTo>
                <a:cubicBezTo>
                  <a:pt x="10766052" y="629018"/>
                  <a:pt x="10765993" y="623351"/>
                  <a:pt x="10765993" y="617670"/>
                </a:cubicBezTo>
                <a:lnTo>
                  <a:pt x="10766587" y="606230"/>
                </a:lnTo>
                <a:lnTo>
                  <a:pt x="10767085" y="606263"/>
                </a:lnTo>
                <a:close/>
                <a:moveTo>
                  <a:pt x="10744358" y="605769"/>
                </a:moveTo>
                <a:lnTo>
                  <a:pt x="10744384" y="606263"/>
                </a:lnTo>
                <a:lnTo>
                  <a:pt x="10744882" y="606230"/>
                </a:lnTo>
                <a:lnTo>
                  <a:pt x="10745476" y="617670"/>
                </a:lnTo>
                <a:cubicBezTo>
                  <a:pt x="10745476" y="623351"/>
                  <a:pt x="10745417" y="629018"/>
                  <a:pt x="10744105" y="634646"/>
                </a:cubicBezTo>
                <a:cubicBezTo>
                  <a:pt x="10744148" y="665981"/>
                  <a:pt x="10741697" y="696872"/>
                  <a:pt x="10736638" y="727122"/>
                </a:cubicBezTo>
                <a:lnTo>
                  <a:pt x="10736100" y="733798"/>
                </a:lnTo>
                <a:cubicBezTo>
                  <a:pt x="10735930" y="733803"/>
                  <a:pt x="10735762" y="733808"/>
                  <a:pt x="10735594" y="733861"/>
                </a:cubicBezTo>
                <a:cubicBezTo>
                  <a:pt x="10685319" y="1086726"/>
                  <a:pt x="10404280" y="1367503"/>
                  <a:pt x="10045429" y="1426902"/>
                </a:cubicBezTo>
                <a:lnTo>
                  <a:pt x="10045313" y="1428050"/>
                </a:lnTo>
                <a:cubicBezTo>
                  <a:pt x="10040002" y="1429061"/>
                  <a:pt x="10034673" y="1430009"/>
                  <a:pt x="10029096" y="1429590"/>
                </a:cubicBezTo>
                <a:cubicBezTo>
                  <a:pt x="9997924" y="1435144"/>
                  <a:pt x="9966044" y="1438125"/>
                  <a:pt x="9933669" y="1438652"/>
                </a:cubicBezTo>
                <a:lnTo>
                  <a:pt x="9916551" y="1440278"/>
                </a:lnTo>
                <a:lnTo>
                  <a:pt x="9916525" y="1439783"/>
                </a:lnTo>
                <a:lnTo>
                  <a:pt x="9916026" y="1439816"/>
                </a:lnTo>
                <a:cubicBezTo>
                  <a:pt x="9915460" y="1436014"/>
                  <a:pt x="9915433" y="1432198"/>
                  <a:pt x="9915433" y="1428376"/>
                </a:cubicBezTo>
                <a:cubicBezTo>
                  <a:pt x="9915433" y="1422694"/>
                  <a:pt x="9915492" y="1417025"/>
                  <a:pt x="9916804" y="1411395"/>
                </a:cubicBezTo>
                <a:cubicBezTo>
                  <a:pt x="9916761" y="1380067"/>
                  <a:pt x="9919211" y="1349182"/>
                  <a:pt x="9924268" y="1318938"/>
                </a:cubicBezTo>
                <a:lnTo>
                  <a:pt x="9924808" y="1312248"/>
                </a:lnTo>
                <a:cubicBezTo>
                  <a:pt x="9924977" y="1312243"/>
                  <a:pt x="9925146" y="1312238"/>
                  <a:pt x="9925314" y="1312185"/>
                </a:cubicBezTo>
                <a:cubicBezTo>
                  <a:pt x="9975590" y="959319"/>
                  <a:pt x="10256629" y="678542"/>
                  <a:pt x="10615479" y="619144"/>
                </a:cubicBezTo>
                <a:lnTo>
                  <a:pt x="10615596" y="617996"/>
                </a:lnTo>
                <a:cubicBezTo>
                  <a:pt x="10620905" y="616986"/>
                  <a:pt x="10626233" y="616038"/>
                  <a:pt x="10631809" y="616457"/>
                </a:cubicBezTo>
                <a:cubicBezTo>
                  <a:pt x="10662992" y="610900"/>
                  <a:pt x="10694885" y="607919"/>
                  <a:pt x="10727271" y="607392"/>
                </a:cubicBezTo>
                <a:close/>
                <a:moveTo>
                  <a:pt x="9074958" y="605769"/>
                </a:moveTo>
                <a:lnTo>
                  <a:pt x="9092045" y="607392"/>
                </a:lnTo>
                <a:cubicBezTo>
                  <a:pt x="9124431" y="607919"/>
                  <a:pt x="9156324" y="610900"/>
                  <a:pt x="9187507" y="616457"/>
                </a:cubicBezTo>
                <a:cubicBezTo>
                  <a:pt x="9193083" y="616038"/>
                  <a:pt x="9198411" y="616986"/>
                  <a:pt x="9203720" y="617996"/>
                </a:cubicBezTo>
                <a:lnTo>
                  <a:pt x="9203837" y="619144"/>
                </a:lnTo>
                <a:cubicBezTo>
                  <a:pt x="9562687" y="678542"/>
                  <a:pt x="9843726" y="959319"/>
                  <a:pt x="9894002" y="1312185"/>
                </a:cubicBezTo>
                <a:cubicBezTo>
                  <a:pt x="9894170" y="1312238"/>
                  <a:pt x="9894339" y="1312243"/>
                  <a:pt x="9894508" y="1312248"/>
                </a:cubicBezTo>
                <a:lnTo>
                  <a:pt x="9895048" y="1318938"/>
                </a:lnTo>
                <a:cubicBezTo>
                  <a:pt x="9900105" y="1349182"/>
                  <a:pt x="9902555" y="1380067"/>
                  <a:pt x="9902512" y="1411395"/>
                </a:cubicBezTo>
                <a:cubicBezTo>
                  <a:pt x="9903824" y="1417025"/>
                  <a:pt x="9903883" y="1422694"/>
                  <a:pt x="9903883" y="1428376"/>
                </a:cubicBezTo>
                <a:cubicBezTo>
                  <a:pt x="9903883" y="1432198"/>
                  <a:pt x="9903856" y="1436014"/>
                  <a:pt x="9903290" y="1439816"/>
                </a:cubicBezTo>
                <a:lnTo>
                  <a:pt x="9902791" y="1439783"/>
                </a:lnTo>
                <a:lnTo>
                  <a:pt x="9902765" y="1440278"/>
                </a:lnTo>
                <a:lnTo>
                  <a:pt x="9885647" y="1438652"/>
                </a:lnTo>
                <a:cubicBezTo>
                  <a:pt x="9853272" y="1438125"/>
                  <a:pt x="9821392" y="1435144"/>
                  <a:pt x="9790220" y="1429590"/>
                </a:cubicBezTo>
                <a:cubicBezTo>
                  <a:pt x="9784643" y="1430009"/>
                  <a:pt x="9779314" y="1429061"/>
                  <a:pt x="9774003" y="1428050"/>
                </a:cubicBezTo>
                <a:lnTo>
                  <a:pt x="9773887" y="1426902"/>
                </a:lnTo>
                <a:cubicBezTo>
                  <a:pt x="9415036" y="1367503"/>
                  <a:pt x="9133997" y="1086726"/>
                  <a:pt x="9083722" y="733861"/>
                </a:cubicBezTo>
                <a:cubicBezTo>
                  <a:pt x="9083554" y="733808"/>
                  <a:pt x="9083386" y="733803"/>
                  <a:pt x="9083216" y="733798"/>
                </a:cubicBezTo>
                <a:lnTo>
                  <a:pt x="9082678" y="727122"/>
                </a:lnTo>
                <a:cubicBezTo>
                  <a:pt x="9077619" y="696872"/>
                  <a:pt x="9075168" y="665981"/>
                  <a:pt x="9075211" y="634646"/>
                </a:cubicBezTo>
                <a:cubicBezTo>
                  <a:pt x="9073899" y="629018"/>
                  <a:pt x="9073840" y="623351"/>
                  <a:pt x="9073840" y="617670"/>
                </a:cubicBezTo>
                <a:lnTo>
                  <a:pt x="9074434" y="606230"/>
                </a:lnTo>
                <a:lnTo>
                  <a:pt x="9074932" y="606263"/>
                </a:lnTo>
                <a:close/>
                <a:moveTo>
                  <a:pt x="9052207" y="605769"/>
                </a:moveTo>
                <a:lnTo>
                  <a:pt x="9052233" y="606263"/>
                </a:lnTo>
                <a:lnTo>
                  <a:pt x="9052731" y="606230"/>
                </a:lnTo>
                <a:lnTo>
                  <a:pt x="9053325" y="617670"/>
                </a:lnTo>
                <a:cubicBezTo>
                  <a:pt x="9053325" y="623351"/>
                  <a:pt x="9053266" y="629018"/>
                  <a:pt x="9051954" y="634646"/>
                </a:cubicBezTo>
                <a:cubicBezTo>
                  <a:pt x="9051997" y="665981"/>
                  <a:pt x="9049546" y="696872"/>
                  <a:pt x="9044487" y="727122"/>
                </a:cubicBezTo>
                <a:lnTo>
                  <a:pt x="9043949" y="733798"/>
                </a:lnTo>
                <a:cubicBezTo>
                  <a:pt x="9043779" y="733803"/>
                  <a:pt x="9043611" y="733808"/>
                  <a:pt x="9043443" y="733861"/>
                </a:cubicBezTo>
                <a:cubicBezTo>
                  <a:pt x="8993168" y="1086726"/>
                  <a:pt x="8712129" y="1367503"/>
                  <a:pt x="8353278" y="1426902"/>
                </a:cubicBezTo>
                <a:lnTo>
                  <a:pt x="8353162" y="1428050"/>
                </a:lnTo>
                <a:cubicBezTo>
                  <a:pt x="8347851" y="1429061"/>
                  <a:pt x="8342522" y="1430009"/>
                  <a:pt x="8336945" y="1429590"/>
                </a:cubicBezTo>
                <a:cubicBezTo>
                  <a:pt x="8305773" y="1435144"/>
                  <a:pt x="8273893" y="1438125"/>
                  <a:pt x="8241519" y="1438652"/>
                </a:cubicBezTo>
                <a:lnTo>
                  <a:pt x="8224400" y="1440278"/>
                </a:lnTo>
                <a:lnTo>
                  <a:pt x="8224374" y="1439783"/>
                </a:lnTo>
                <a:lnTo>
                  <a:pt x="8223875" y="1439816"/>
                </a:lnTo>
                <a:cubicBezTo>
                  <a:pt x="8223309" y="1436014"/>
                  <a:pt x="8223282" y="1432198"/>
                  <a:pt x="8223282" y="1428376"/>
                </a:cubicBezTo>
                <a:cubicBezTo>
                  <a:pt x="8223282" y="1422694"/>
                  <a:pt x="8223341" y="1417025"/>
                  <a:pt x="8224653" y="1411395"/>
                </a:cubicBezTo>
                <a:cubicBezTo>
                  <a:pt x="8224611" y="1380067"/>
                  <a:pt x="8227060" y="1349182"/>
                  <a:pt x="8232117" y="1318938"/>
                </a:cubicBezTo>
                <a:lnTo>
                  <a:pt x="8232657" y="1312248"/>
                </a:lnTo>
                <a:cubicBezTo>
                  <a:pt x="8232826" y="1312243"/>
                  <a:pt x="8232995" y="1312238"/>
                  <a:pt x="8233163" y="1312185"/>
                </a:cubicBezTo>
                <a:cubicBezTo>
                  <a:pt x="8283439" y="959319"/>
                  <a:pt x="8564478" y="678542"/>
                  <a:pt x="8923328" y="619144"/>
                </a:cubicBezTo>
                <a:lnTo>
                  <a:pt x="8923445" y="617996"/>
                </a:lnTo>
                <a:cubicBezTo>
                  <a:pt x="8928754" y="616986"/>
                  <a:pt x="8934082" y="616038"/>
                  <a:pt x="8939658" y="616457"/>
                </a:cubicBezTo>
                <a:cubicBezTo>
                  <a:pt x="8970841" y="610900"/>
                  <a:pt x="9002734" y="607919"/>
                  <a:pt x="9035120" y="607392"/>
                </a:cubicBezTo>
                <a:close/>
                <a:moveTo>
                  <a:pt x="7382807" y="605769"/>
                </a:moveTo>
                <a:lnTo>
                  <a:pt x="7399895" y="607392"/>
                </a:lnTo>
                <a:cubicBezTo>
                  <a:pt x="7432280" y="607919"/>
                  <a:pt x="7464173" y="610900"/>
                  <a:pt x="7495356" y="616457"/>
                </a:cubicBezTo>
                <a:cubicBezTo>
                  <a:pt x="7500932" y="616038"/>
                  <a:pt x="7506260" y="616986"/>
                  <a:pt x="7511569" y="617996"/>
                </a:cubicBezTo>
                <a:lnTo>
                  <a:pt x="7511686" y="619144"/>
                </a:lnTo>
                <a:cubicBezTo>
                  <a:pt x="7870536" y="678542"/>
                  <a:pt x="8151575" y="959319"/>
                  <a:pt x="8201852" y="1312185"/>
                </a:cubicBezTo>
                <a:cubicBezTo>
                  <a:pt x="8202019" y="1312238"/>
                  <a:pt x="8202189" y="1312243"/>
                  <a:pt x="8202357" y="1312248"/>
                </a:cubicBezTo>
                <a:lnTo>
                  <a:pt x="8202898" y="1318938"/>
                </a:lnTo>
                <a:cubicBezTo>
                  <a:pt x="8207954" y="1349182"/>
                  <a:pt x="8210404" y="1380067"/>
                  <a:pt x="8210362" y="1411395"/>
                </a:cubicBezTo>
                <a:cubicBezTo>
                  <a:pt x="8211674" y="1417025"/>
                  <a:pt x="8211732" y="1422694"/>
                  <a:pt x="8211732" y="1428376"/>
                </a:cubicBezTo>
                <a:cubicBezTo>
                  <a:pt x="8211732" y="1432198"/>
                  <a:pt x="8211705" y="1436014"/>
                  <a:pt x="8211139" y="1439816"/>
                </a:cubicBezTo>
                <a:lnTo>
                  <a:pt x="8210640" y="1439783"/>
                </a:lnTo>
                <a:lnTo>
                  <a:pt x="8210614" y="1440278"/>
                </a:lnTo>
                <a:lnTo>
                  <a:pt x="8193496" y="1438652"/>
                </a:lnTo>
                <a:cubicBezTo>
                  <a:pt x="8161122" y="1438125"/>
                  <a:pt x="8129241" y="1435144"/>
                  <a:pt x="8098069" y="1429590"/>
                </a:cubicBezTo>
                <a:cubicBezTo>
                  <a:pt x="8092492" y="1430009"/>
                  <a:pt x="8087163" y="1429061"/>
                  <a:pt x="8081853" y="1428050"/>
                </a:cubicBezTo>
                <a:lnTo>
                  <a:pt x="8081737" y="1426902"/>
                </a:lnTo>
                <a:cubicBezTo>
                  <a:pt x="7722885" y="1367503"/>
                  <a:pt x="7441846" y="1086726"/>
                  <a:pt x="7391571" y="733861"/>
                </a:cubicBezTo>
                <a:cubicBezTo>
                  <a:pt x="7391403" y="733808"/>
                  <a:pt x="7391235" y="733803"/>
                  <a:pt x="7391065" y="733798"/>
                </a:cubicBezTo>
                <a:lnTo>
                  <a:pt x="7390527" y="727122"/>
                </a:lnTo>
                <a:cubicBezTo>
                  <a:pt x="7385468" y="696872"/>
                  <a:pt x="7383018" y="665981"/>
                  <a:pt x="7383060" y="634646"/>
                </a:cubicBezTo>
                <a:cubicBezTo>
                  <a:pt x="7381748" y="629018"/>
                  <a:pt x="7381689" y="623351"/>
                  <a:pt x="7381689" y="617670"/>
                </a:cubicBezTo>
                <a:lnTo>
                  <a:pt x="7382283" y="606230"/>
                </a:lnTo>
                <a:lnTo>
                  <a:pt x="7382781" y="606263"/>
                </a:lnTo>
                <a:close/>
                <a:moveTo>
                  <a:pt x="5690656" y="605769"/>
                </a:moveTo>
                <a:lnTo>
                  <a:pt x="5707743" y="607392"/>
                </a:lnTo>
                <a:cubicBezTo>
                  <a:pt x="5740129" y="607919"/>
                  <a:pt x="5772021" y="610900"/>
                  <a:pt x="5803205" y="616457"/>
                </a:cubicBezTo>
                <a:cubicBezTo>
                  <a:pt x="5808781" y="616038"/>
                  <a:pt x="5814109" y="616986"/>
                  <a:pt x="5819417" y="617996"/>
                </a:cubicBezTo>
                <a:lnTo>
                  <a:pt x="5819534" y="619144"/>
                </a:lnTo>
                <a:cubicBezTo>
                  <a:pt x="6178385" y="678542"/>
                  <a:pt x="6459424" y="959319"/>
                  <a:pt x="6509700" y="1312185"/>
                </a:cubicBezTo>
                <a:cubicBezTo>
                  <a:pt x="6509868" y="1312238"/>
                  <a:pt x="6510037" y="1312243"/>
                  <a:pt x="6510206" y="1312248"/>
                </a:cubicBezTo>
                <a:lnTo>
                  <a:pt x="6510746" y="1318938"/>
                </a:lnTo>
                <a:cubicBezTo>
                  <a:pt x="6515803" y="1349182"/>
                  <a:pt x="6518252" y="1380067"/>
                  <a:pt x="6518210" y="1411395"/>
                </a:cubicBezTo>
                <a:cubicBezTo>
                  <a:pt x="6519522" y="1417025"/>
                  <a:pt x="6519581" y="1422694"/>
                  <a:pt x="6519581" y="1428376"/>
                </a:cubicBezTo>
                <a:cubicBezTo>
                  <a:pt x="6519581" y="1432198"/>
                  <a:pt x="6519554" y="1436014"/>
                  <a:pt x="6518988" y="1439816"/>
                </a:cubicBezTo>
                <a:lnTo>
                  <a:pt x="6518489" y="1439783"/>
                </a:lnTo>
                <a:lnTo>
                  <a:pt x="6518463" y="1440278"/>
                </a:lnTo>
                <a:lnTo>
                  <a:pt x="6501344" y="1438652"/>
                </a:lnTo>
                <a:cubicBezTo>
                  <a:pt x="6468970" y="1438125"/>
                  <a:pt x="6437090" y="1435144"/>
                  <a:pt x="6405918" y="1429590"/>
                </a:cubicBezTo>
                <a:cubicBezTo>
                  <a:pt x="6400341" y="1430009"/>
                  <a:pt x="6395012" y="1429061"/>
                  <a:pt x="6389701" y="1428050"/>
                </a:cubicBezTo>
                <a:lnTo>
                  <a:pt x="6389585" y="1426902"/>
                </a:lnTo>
                <a:cubicBezTo>
                  <a:pt x="6030734" y="1367503"/>
                  <a:pt x="5749695" y="1086726"/>
                  <a:pt x="5699419" y="733861"/>
                </a:cubicBezTo>
                <a:cubicBezTo>
                  <a:pt x="5699252" y="733808"/>
                  <a:pt x="5699083" y="733803"/>
                  <a:pt x="5698914" y="733798"/>
                </a:cubicBezTo>
                <a:lnTo>
                  <a:pt x="5698375" y="727122"/>
                </a:lnTo>
                <a:cubicBezTo>
                  <a:pt x="5693317" y="696872"/>
                  <a:pt x="5690866" y="665981"/>
                  <a:pt x="5690908" y="634646"/>
                </a:cubicBezTo>
                <a:cubicBezTo>
                  <a:pt x="5689596" y="629018"/>
                  <a:pt x="5689538" y="623351"/>
                  <a:pt x="5689538" y="617670"/>
                </a:cubicBezTo>
                <a:lnTo>
                  <a:pt x="5690132" y="606230"/>
                </a:lnTo>
                <a:lnTo>
                  <a:pt x="5690630" y="606263"/>
                </a:lnTo>
                <a:close/>
                <a:moveTo>
                  <a:pt x="5667905" y="605769"/>
                </a:moveTo>
                <a:lnTo>
                  <a:pt x="5667931" y="606263"/>
                </a:lnTo>
                <a:lnTo>
                  <a:pt x="5668429" y="606230"/>
                </a:lnTo>
                <a:lnTo>
                  <a:pt x="5669023" y="617670"/>
                </a:lnTo>
                <a:cubicBezTo>
                  <a:pt x="5669023" y="623351"/>
                  <a:pt x="5668964" y="629018"/>
                  <a:pt x="5667652" y="634646"/>
                </a:cubicBezTo>
                <a:cubicBezTo>
                  <a:pt x="5667694" y="665981"/>
                  <a:pt x="5665244" y="696872"/>
                  <a:pt x="5660185" y="727122"/>
                </a:cubicBezTo>
                <a:lnTo>
                  <a:pt x="5659647" y="733798"/>
                </a:lnTo>
                <a:cubicBezTo>
                  <a:pt x="5659477" y="733803"/>
                  <a:pt x="5659309" y="733808"/>
                  <a:pt x="5659141" y="733861"/>
                </a:cubicBezTo>
                <a:cubicBezTo>
                  <a:pt x="5608866" y="1086726"/>
                  <a:pt x="5327827" y="1367503"/>
                  <a:pt x="4968975" y="1426902"/>
                </a:cubicBezTo>
                <a:lnTo>
                  <a:pt x="4968859" y="1428050"/>
                </a:lnTo>
                <a:cubicBezTo>
                  <a:pt x="4963549" y="1429061"/>
                  <a:pt x="4958220" y="1430009"/>
                  <a:pt x="4952643" y="1429590"/>
                </a:cubicBezTo>
                <a:cubicBezTo>
                  <a:pt x="4921471" y="1435144"/>
                  <a:pt x="4889590" y="1438125"/>
                  <a:pt x="4857216" y="1438652"/>
                </a:cubicBezTo>
                <a:lnTo>
                  <a:pt x="4840098" y="1440278"/>
                </a:lnTo>
                <a:lnTo>
                  <a:pt x="4840072" y="1439783"/>
                </a:lnTo>
                <a:lnTo>
                  <a:pt x="4839573" y="1439816"/>
                </a:lnTo>
                <a:cubicBezTo>
                  <a:pt x="4839007" y="1436014"/>
                  <a:pt x="4838980" y="1432198"/>
                  <a:pt x="4838980" y="1428376"/>
                </a:cubicBezTo>
                <a:cubicBezTo>
                  <a:pt x="4838980" y="1422694"/>
                  <a:pt x="4839038" y="1417025"/>
                  <a:pt x="4840350" y="1411395"/>
                </a:cubicBezTo>
                <a:cubicBezTo>
                  <a:pt x="4840308" y="1380067"/>
                  <a:pt x="4842758" y="1349182"/>
                  <a:pt x="4847814" y="1318938"/>
                </a:cubicBezTo>
                <a:lnTo>
                  <a:pt x="4848355" y="1312248"/>
                </a:lnTo>
                <a:cubicBezTo>
                  <a:pt x="4848523" y="1312243"/>
                  <a:pt x="4848693" y="1312238"/>
                  <a:pt x="4848860" y="1312185"/>
                </a:cubicBezTo>
                <a:cubicBezTo>
                  <a:pt x="4899137" y="959319"/>
                  <a:pt x="5180176" y="678542"/>
                  <a:pt x="5539026" y="619144"/>
                </a:cubicBezTo>
                <a:lnTo>
                  <a:pt x="5539143" y="617996"/>
                </a:lnTo>
                <a:cubicBezTo>
                  <a:pt x="5544452" y="616986"/>
                  <a:pt x="5549780" y="616038"/>
                  <a:pt x="5555356" y="616457"/>
                </a:cubicBezTo>
                <a:cubicBezTo>
                  <a:pt x="5586539" y="610900"/>
                  <a:pt x="5618432" y="607919"/>
                  <a:pt x="5650817" y="607392"/>
                </a:cubicBezTo>
                <a:close/>
                <a:moveTo>
                  <a:pt x="3998505" y="605769"/>
                </a:moveTo>
                <a:lnTo>
                  <a:pt x="4015592" y="607392"/>
                </a:lnTo>
                <a:cubicBezTo>
                  <a:pt x="4047978" y="607919"/>
                  <a:pt x="4079870" y="610900"/>
                  <a:pt x="4111054" y="616457"/>
                </a:cubicBezTo>
                <a:cubicBezTo>
                  <a:pt x="4116630" y="616038"/>
                  <a:pt x="4121958" y="616986"/>
                  <a:pt x="4127266" y="617996"/>
                </a:cubicBezTo>
                <a:lnTo>
                  <a:pt x="4127384" y="619144"/>
                </a:lnTo>
                <a:cubicBezTo>
                  <a:pt x="4486234" y="678542"/>
                  <a:pt x="4767273" y="959319"/>
                  <a:pt x="4817549" y="1312185"/>
                </a:cubicBezTo>
                <a:cubicBezTo>
                  <a:pt x="4817717" y="1312238"/>
                  <a:pt x="4817886" y="1312243"/>
                  <a:pt x="4818055" y="1312248"/>
                </a:cubicBezTo>
                <a:lnTo>
                  <a:pt x="4818595" y="1318938"/>
                </a:lnTo>
                <a:cubicBezTo>
                  <a:pt x="4823652" y="1349182"/>
                  <a:pt x="4826101" y="1380067"/>
                  <a:pt x="4826059" y="1411395"/>
                </a:cubicBezTo>
                <a:cubicBezTo>
                  <a:pt x="4827371" y="1417025"/>
                  <a:pt x="4827430" y="1422694"/>
                  <a:pt x="4827430" y="1428376"/>
                </a:cubicBezTo>
                <a:cubicBezTo>
                  <a:pt x="4827430" y="1432198"/>
                  <a:pt x="4827403" y="1436014"/>
                  <a:pt x="4826837" y="1439816"/>
                </a:cubicBezTo>
                <a:lnTo>
                  <a:pt x="4826338" y="1439783"/>
                </a:lnTo>
                <a:lnTo>
                  <a:pt x="4826312" y="1440278"/>
                </a:lnTo>
                <a:lnTo>
                  <a:pt x="4809193" y="1438652"/>
                </a:lnTo>
                <a:cubicBezTo>
                  <a:pt x="4776819" y="1438125"/>
                  <a:pt x="4744939" y="1435144"/>
                  <a:pt x="4713767" y="1429590"/>
                </a:cubicBezTo>
                <a:cubicBezTo>
                  <a:pt x="4708190" y="1430009"/>
                  <a:pt x="4702861" y="1429061"/>
                  <a:pt x="4697550" y="1428050"/>
                </a:cubicBezTo>
                <a:lnTo>
                  <a:pt x="4697434" y="1426902"/>
                </a:lnTo>
                <a:cubicBezTo>
                  <a:pt x="4338583" y="1367503"/>
                  <a:pt x="4057544" y="1086726"/>
                  <a:pt x="4007268" y="733861"/>
                </a:cubicBezTo>
                <a:cubicBezTo>
                  <a:pt x="4007101" y="733808"/>
                  <a:pt x="4006932" y="733803"/>
                  <a:pt x="4006763" y="733798"/>
                </a:cubicBezTo>
                <a:lnTo>
                  <a:pt x="4006225" y="727122"/>
                </a:lnTo>
                <a:cubicBezTo>
                  <a:pt x="4001166" y="696872"/>
                  <a:pt x="3998715" y="665981"/>
                  <a:pt x="3998757" y="634646"/>
                </a:cubicBezTo>
                <a:cubicBezTo>
                  <a:pt x="3997445" y="629018"/>
                  <a:pt x="3997387" y="623351"/>
                  <a:pt x="3997387" y="617670"/>
                </a:cubicBezTo>
                <a:lnTo>
                  <a:pt x="3997981" y="606230"/>
                </a:lnTo>
                <a:lnTo>
                  <a:pt x="3998479" y="606263"/>
                </a:lnTo>
                <a:close/>
                <a:moveTo>
                  <a:pt x="3975754" y="605769"/>
                </a:moveTo>
                <a:lnTo>
                  <a:pt x="3975780" y="606263"/>
                </a:lnTo>
                <a:lnTo>
                  <a:pt x="3976278" y="606230"/>
                </a:lnTo>
                <a:lnTo>
                  <a:pt x="3976872" y="617670"/>
                </a:lnTo>
                <a:cubicBezTo>
                  <a:pt x="3976872" y="623351"/>
                  <a:pt x="3976813" y="629018"/>
                  <a:pt x="3975501" y="634646"/>
                </a:cubicBezTo>
                <a:cubicBezTo>
                  <a:pt x="3975543" y="665981"/>
                  <a:pt x="3973093" y="696872"/>
                  <a:pt x="3968034" y="727122"/>
                </a:cubicBezTo>
                <a:lnTo>
                  <a:pt x="3967496" y="733798"/>
                </a:lnTo>
                <a:cubicBezTo>
                  <a:pt x="3967326" y="733803"/>
                  <a:pt x="3967158" y="733808"/>
                  <a:pt x="3966990" y="733861"/>
                </a:cubicBezTo>
                <a:cubicBezTo>
                  <a:pt x="3916715" y="1086726"/>
                  <a:pt x="3635676" y="1367503"/>
                  <a:pt x="3276825" y="1426902"/>
                </a:cubicBezTo>
                <a:lnTo>
                  <a:pt x="3276708" y="1428050"/>
                </a:lnTo>
                <a:cubicBezTo>
                  <a:pt x="3271398" y="1429061"/>
                  <a:pt x="3266069" y="1430009"/>
                  <a:pt x="3260492" y="1429590"/>
                </a:cubicBezTo>
                <a:cubicBezTo>
                  <a:pt x="3229320" y="1435144"/>
                  <a:pt x="3197440" y="1438125"/>
                  <a:pt x="3165065" y="1438652"/>
                </a:cubicBezTo>
                <a:lnTo>
                  <a:pt x="3147947" y="1440278"/>
                </a:lnTo>
                <a:lnTo>
                  <a:pt x="3147921" y="1439783"/>
                </a:lnTo>
                <a:lnTo>
                  <a:pt x="3147422" y="1439816"/>
                </a:lnTo>
                <a:cubicBezTo>
                  <a:pt x="3146856" y="1436014"/>
                  <a:pt x="3146829" y="1432198"/>
                  <a:pt x="3146829" y="1428376"/>
                </a:cubicBezTo>
                <a:cubicBezTo>
                  <a:pt x="3146829" y="1422694"/>
                  <a:pt x="3146887" y="1417025"/>
                  <a:pt x="3148199" y="1411395"/>
                </a:cubicBezTo>
                <a:cubicBezTo>
                  <a:pt x="3148157" y="1380067"/>
                  <a:pt x="3150607" y="1349182"/>
                  <a:pt x="3155663" y="1318938"/>
                </a:cubicBezTo>
                <a:lnTo>
                  <a:pt x="3156204" y="1312248"/>
                </a:lnTo>
                <a:cubicBezTo>
                  <a:pt x="3156372" y="1312243"/>
                  <a:pt x="3156542" y="1312238"/>
                  <a:pt x="3156709" y="1312185"/>
                </a:cubicBezTo>
                <a:cubicBezTo>
                  <a:pt x="3206986" y="959319"/>
                  <a:pt x="3488025" y="678542"/>
                  <a:pt x="3846875" y="619144"/>
                </a:cubicBezTo>
                <a:lnTo>
                  <a:pt x="3846992" y="617996"/>
                </a:lnTo>
                <a:cubicBezTo>
                  <a:pt x="3852301" y="616986"/>
                  <a:pt x="3857629" y="616038"/>
                  <a:pt x="3863205" y="616457"/>
                </a:cubicBezTo>
                <a:cubicBezTo>
                  <a:pt x="3894388" y="610900"/>
                  <a:pt x="3926281" y="607919"/>
                  <a:pt x="3958666" y="607392"/>
                </a:cubicBezTo>
                <a:close/>
                <a:moveTo>
                  <a:pt x="2306354" y="605769"/>
                </a:moveTo>
                <a:lnTo>
                  <a:pt x="2323441" y="607392"/>
                </a:lnTo>
                <a:cubicBezTo>
                  <a:pt x="2355827" y="607919"/>
                  <a:pt x="2387719" y="610900"/>
                  <a:pt x="2418903" y="616457"/>
                </a:cubicBezTo>
                <a:cubicBezTo>
                  <a:pt x="2424479" y="616038"/>
                  <a:pt x="2429807" y="616986"/>
                  <a:pt x="2435115" y="617996"/>
                </a:cubicBezTo>
                <a:lnTo>
                  <a:pt x="2435233" y="619144"/>
                </a:lnTo>
                <a:cubicBezTo>
                  <a:pt x="2794083" y="678542"/>
                  <a:pt x="3075122" y="959319"/>
                  <a:pt x="3125398" y="1312185"/>
                </a:cubicBezTo>
                <a:cubicBezTo>
                  <a:pt x="3125566" y="1312238"/>
                  <a:pt x="3125735" y="1312243"/>
                  <a:pt x="3125904" y="1312248"/>
                </a:cubicBezTo>
                <a:lnTo>
                  <a:pt x="3126444" y="1318938"/>
                </a:lnTo>
                <a:cubicBezTo>
                  <a:pt x="3131501" y="1349182"/>
                  <a:pt x="3133950" y="1380067"/>
                  <a:pt x="3133908" y="1411395"/>
                </a:cubicBezTo>
                <a:cubicBezTo>
                  <a:pt x="3135220" y="1417025"/>
                  <a:pt x="3135279" y="1422694"/>
                  <a:pt x="3135279" y="1428376"/>
                </a:cubicBezTo>
                <a:cubicBezTo>
                  <a:pt x="3135279" y="1432198"/>
                  <a:pt x="3135252" y="1436014"/>
                  <a:pt x="3134686" y="1439816"/>
                </a:cubicBezTo>
                <a:lnTo>
                  <a:pt x="3134187" y="1439783"/>
                </a:lnTo>
                <a:lnTo>
                  <a:pt x="3134161" y="1440278"/>
                </a:lnTo>
                <a:lnTo>
                  <a:pt x="3117042" y="1438652"/>
                </a:lnTo>
                <a:cubicBezTo>
                  <a:pt x="3084668" y="1438125"/>
                  <a:pt x="3052788" y="1435144"/>
                  <a:pt x="3021616" y="1429590"/>
                </a:cubicBezTo>
                <a:cubicBezTo>
                  <a:pt x="3016039" y="1430009"/>
                  <a:pt x="3010710" y="1429061"/>
                  <a:pt x="3005399" y="1428050"/>
                </a:cubicBezTo>
                <a:lnTo>
                  <a:pt x="3005283" y="1426902"/>
                </a:lnTo>
                <a:cubicBezTo>
                  <a:pt x="2646432" y="1367503"/>
                  <a:pt x="2365393" y="1086726"/>
                  <a:pt x="2315117" y="733861"/>
                </a:cubicBezTo>
                <a:cubicBezTo>
                  <a:pt x="2314950" y="733808"/>
                  <a:pt x="2314781" y="733803"/>
                  <a:pt x="2314612" y="733798"/>
                </a:cubicBezTo>
                <a:lnTo>
                  <a:pt x="2314074" y="727122"/>
                </a:lnTo>
                <a:cubicBezTo>
                  <a:pt x="2309015" y="696872"/>
                  <a:pt x="2306564" y="665981"/>
                  <a:pt x="2306606" y="634646"/>
                </a:cubicBezTo>
                <a:cubicBezTo>
                  <a:pt x="2305294" y="629018"/>
                  <a:pt x="2305236" y="623351"/>
                  <a:pt x="2305236" y="617670"/>
                </a:cubicBezTo>
                <a:lnTo>
                  <a:pt x="2305830" y="606230"/>
                </a:lnTo>
                <a:lnTo>
                  <a:pt x="2306328" y="606263"/>
                </a:lnTo>
                <a:close/>
                <a:moveTo>
                  <a:pt x="2283603" y="605769"/>
                </a:moveTo>
                <a:lnTo>
                  <a:pt x="2283629" y="606263"/>
                </a:lnTo>
                <a:lnTo>
                  <a:pt x="2284127" y="606230"/>
                </a:lnTo>
                <a:lnTo>
                  <a:pt x="2284721" y="617670"/>
                </a:lnTo>
                <a:cubicBezTo>
                  <a:pt x="2284721" y="623351"/>
                  <a:pt x="2284662" y="629018"/>
                  <a:pt x="2283350" y="634646"/>
                </a:cubicBezTo>
                <a:cubicBezTo>
                  <a:pt x="2283392" y="665981"/>
                  <a:pt x="2280942" y="696872"/>
                  <a:pt x="2275883" y="727122"/>
                </a:cubicBezTo>
                <a:lnTo>
                  <a:pt x="2275345" y="733798"/>
                </a:lnTo>
                <a:cubicBezTo>
                  <a:pt x="2275175" y="733803"/>
                  <a:pt x="2275007" y="733808"/>
                  <a:pt x="2274839" y="733861"/>
                </a:cubicBezTo>
                <a:cubicBezTo>
                  <a:pt x="2224564" y="1086726"/>
                  <a:pt x="1943525" y="1367503"/>
                  <a:pt x="1584673" y="1426902"/>
                </a:cubicBezTo>
                <a:lnTo>
                  <a:pt x="1584557" y="1428050"/>
                </a:lnTo>
                <a:cubicBezTo>
                  <a:pt x="1579247" y="1429061"/>
                  <a:pt x="1573918" y="1430009"/>
                  <a:pt x="1568341" y="1429590"/>
                </a:cubicBezTo>
                <a:cubicBezTo>
                  <a:pt x="1537169" y="1435144"/>
                  <a:pt x="1505289" y="1438125"/>
                  <a:pt x="1472914" y="1438652"/>
                </a:cubicBezTo>
                <a:lnTo>
                  <a:pt x="1455796" y="1440278"/>
                </a:lnTo>
                <a:lnTo>
                  <a:pt x="1455770" y="1439783"/>
                </a:lnTo>
                <a:lnTo>
                  <a:pt x="1455271" y="1439816"/>
                </a:lnTo>
                <a:cubicBezTo>
                  <a:pt x="1454705" y="1436014"/>
                  <a:pt x="1454678" y="1432198"/>
                  <a:pt x="1454678" y="1428376"/>
                </a:cubicBezTo>
                <a:cubicBezTo>
                  <a:pt x="1454678" y="1422694"/>
                  <a:pt x="1454736" y="1417025"/>
                  <a:pt x="1456048" y="1411395"/>
                </a:cubicBezTo>
                <a:cubicBezTo>
                  <a:pt x="1456006" y="1380067"/>
                  <a:pt x="1458456" y="1349182"/>
                  <a:pt x="1463513" y="1318938"/>
                </a:cubicBezTo>
                <a:lnTo>
                  <a:pt x="1464053" y="1312248"/>
                </a:lnTo>
                <a:cubicBezTo>
                  <a:pt x="1464221" y="1312243"/>
                  <a:pt x="1464391" y="1312238"/>
                  <a:pt x="1464558" y="1312185"/>
                </a:cubicBezTo>
                <a:cubicBezTo>
                  <a:pt x="1514835" y="959319"/>
                  <a:pt x="1795874" y="678542"/>
                  <a:pt x="2154724" y="619144"/>
                </a:cubicBezTo>
                <a:lnTo>
                  <a:pt x="2154841" y="617996"/>
                </a:lnTo>
                <a:cubicBezTo>
                  <a:pt x="2160150" y="616986"/>
                  <a:pt x="2165478" y="616038"/>
                  <a:pt x="2171054" y="616457"/>
                </a:cubicBezTo>
                <a:cubicBezTo>
                  <a:pt x="2202237" y="610900"/>
                  <a:pt x="2234130" y="607919"/>
                  <a:pt x="2266515" y="607392"/>
                </a:cubicBezTo>
                <a:close/>
                <a:moveTo>
                  <a:pt x="614203" y="605769"/>
                </a:moveTo>
                <a:lnTo>
                  <a:pt x="631290" y="607392"/>
                </a:lnTo>
                <a:cubicBezTo>
                  <a:pt x="663676" y="607919"/>
                  <a:pt x="695568" y="610900"/>
                  <a:pt x="726752" y="616457"/>
                </a:cubicBezTo>
                <a:cubicBezTo>
                  <a:pt x="732328" y="616038"/>
                  <a:pt x="737656" y="616986"/>
                  <a:pt x="742964" y="617996"/>
                </a:cubicBezTo>
                <a:lnTo>
                  <a:pt x="743081" y="619144"/>
                </a:lnTo>
                <a:cubicBezTo>
                  <a:pt x="1101932" y="678542"/>
                  <a:pt x="1382971" y="959319"/>
                  <a:pt x="1433247" y="1312185"/>
                </a:cubicBezTo>
                <a:cubicBezTo>
                  <a:pt x="1433415" y="1312238"/>
                  <a:pt x="1433584" y="1312243"/>
                  <a:pt x="1433753" y="1312248"/>
                </a:cubicBezTo>
                <a:lnTo>
                  <a:pt x="1434293" y="1318938"/>
                </a:lnTo>
                <a:cubicBezTo>
                  <a:pt x="1439350" y="1349182"/>
                  <a:pt x="1441799" y="1380067"/>
                  <a:pt x="1441757" y="1411395"/>
                </a:cubicBezTo>
                <a:cubicBezTo>
                  <a:pt x="1443069" y="1417025"/>
                  <a:pt x="1443128" y="1422694"/>
                  <a:pt x="1443128" y="1428376"/>
                </a:cubicBezTo>
                <a:cubicBezTo>
                  <a:pt x="1443128" y="1432198"/>
                  <a:pt x="1443101" y="1436014"/>
                  <a:pt x="1442535" y="1439816"/>
                </a:cubicBezTo>
                <a:lnTo>
                  <a:pt x="1442036" y="1439783"/>
                </a:lnTo>
                <a:lnTo>
                  <a:pt x="1442010" y="1440278"/>
                </a:lnTo>
                <a:lnTo>
                  <a:pt x="1424891" y="1438652"/>
                </a:lnTo>
                <a:cubicBezTo>
                  <a:pt x="1392517" y="1438125"/>
                  <a:pt x="1360637" y="1435144"/>
                  <a:pt x="1329465" y="1429590"/>
                </a:cubicBezTo>
                <a:cubicBezTo>
                  <a:pt x="1323888" y="1430009"/>
                  <a:pt x="1318559" y="1429061"/>
                  <a:pt x="1313248" y="1428050"/>
                </a:cubicBezTo>
                <a:lnTo>
                  <a:pt x="1313132" y="1426902"/>
                </a:lnTo>
                <a:cubicBezTo>
                  <a:pt x="954281" y="1367503"/>
                  <a:pt x="673242" y="1086726"/>
                  <a:pt x="622966" y="733861"/>
                </a:cubicBezTo>
                <a:cubicBezTo>
                  <a:pt x="622799" y="733808"/>
                  <a:pt x="622630" y="733803"/>
                  <a:pt x="622461" y="733798"/>
                </a:cubicBezTo>
                <a:lnTo>
                  <a:pt x="621923" y="727122"/>
                </a:lnTo>
                <a:cubicBezTo>
                  <a:pt x="616864" y="696872"/>
                  <a:pt x="614413" y="665981"/>
                  <a:pt x="614455" y="634646"/>
                </a:cubicBezTo>
                <a:cubicBezTo>
                  <a:pt x="613143" y="629018"/>
                  <a:pt x="613085" y="623351"/>
                  <a:pt x="613085" y="617670"/>
                </a:cubicBezTo>
                <a:lnTo>
                  <a:pt x="613679" y="606230"/>
                </a:lnTo>
                <a:lnTo>
                  <a:pt x="614177" y="606263"/>
                </a:lnTo>
                <a:close/>
                <a:moveTo>
                  <a:pt x="7360056" y="605769"/>
                </a:moveTo>
                <a:lnTo>
                  <a:pt x="7360082" y="606263"/>
                </a:lnTo>
                <a:lnTo>
                  <a:pt x="7360580" y="606230"/>
                </a:lnTo>
                <a:lnTo>
                  <a:pt x="7361174" y="617670"/>
                </a:lnTo>
                <a:cubicBezTo>
                  <a:pt x="7361174" y="623351"/>
                  <a:pt x="7361116" y="629018"/>
                  <a:pt x="7359804" y="634646"/>
                </a:cubicBezTo>
                <a:cubicBezTo>
                  <a:pt x="7359846" y="665981"/>
                  <a:pt x="7357395" y="696872"/>
                  <a:pt x="7352337" y="727122"/>
                </a:cubicBezTo>
                <a:lnTo>
                  <a:pt x="7351798" y="733798"/>
                </a:lnTo>
                <a:cubicBezTo>
                  <a:pt x="7351629" y="733803"/>
                  <a:pt x="7351460" y="733808"/>
                  <a:pt x="7351293" y="733861"/>
                </a:cubicBezTo>
                <a:cubicBezTo>
                  <a:pt x="7301017" y="1086726"/>
                  <a:pt x="7019978" y="1367503"/>
                  <a:pt x="6661127" y="1426902"/>
                </a:cubicBezTo>
                <a:lnTo>
                  <a:pt x="6661011" y="1428050"/>
                </a:lnTo>
                <a:cubicBezTo>
                  <a:pt x="6655700" y="1429061"/>
                  <a:pt x="6650371" y="1430009"/>
                  <a:pt x="6644794" y="1429590"/>
                </a:cubicBezTo>
                <a:cubicBezTo>
                  <a:pt x="6613622" y="1435144"/>
                  <a:pt x="6581742" y="1438125"/>
                  <a:pt x="6549368" y="1438652"/>
                </a:cubicBezTo>
                <a:lnTo>
                  <a:pt x="6532249" y="1440278"/>
                </a:lnTo>
                <a:lnTo>
                  <a:pt x="6532223" y="1439783"/>
                </a:lnTo>
                <a:lnTo>
                  <a:pt x="6531724" y="1439816"/>
                </a:lnTo>
                <a:cubicBezTo>
                  <a:pt x="6531158" y="1436014"/>
                  <a:pt x="6531131" y="1432198"/>
                  <a:pt x="6531131" y="1428376"/>
                </a:cubicBezTo>
                <a:cubicBezTo>
                  <a:pt x="6531131" y="1422694"/>
                  <a:pt x="6531190" y="1417025"/>
                  <a:pt x="6532502" y="1411395"/>
                </a:cubicBezTo>
                <a:cubicBezTo>
                  <a:pt x="6532460" y="1380067"/>
                  <a:pt x="6534909" y="1349182"/>
                  <a:pt x="6539966" y="1318938"/>
                </a:cubicBezTo>
                <a:lnTo>
                  <a:pt x="6540506" y="1312248"/>
                </a:lnTo>
                <a:cubicBezTo>
                  <a:pt x="6540675" y="1312243"/>
                  <a:pt x="6540844" y="1312238"/>
                  <a:pt x="6541012" y="1312185"/>
                </a:cubicBezTo>
                <a:cubicBezTo>
                  <a:pt x="6591288" y="959319"/>
                  <a:pt x="6872327" y="678542"/>
                  <a:pt x="7231178" y="619144"/>
                </a:cubicBezTo>
                <a:lnTo>
                  <a:pt x="7231295" y="617996"/>
                </a:lnTo>
                <a:cubicBezTo>
                  <a:pt x="7236603" y="616986"/>
                  <a:pt x="7241931" y="616038"/>
                  <a:pt x="7247507" y="616457"/>
                </a:cubicBezTo>
                <a:cubicBezTo>
                  <a:pt x="7278691" y="610900"/>
                  <a:pt x="7310583" y="607919"/>
                  <a:pt x="7342969" y="607392"/>
                </a:cubicBezTo>
                <a:close/>
                <a:moveTo>
                  <a:pt x="591452" y="605769"/>
                </a:moveTo>
                <a:lnTo>
                  <a:pt x="591478" y="606263"/>
                </a:lnTo>
                <a:lnTo>
                  <a:pt x="591976" y="606230"/>
                </a:lnTo>
                <a:lnTo>
                  <a:pt x="592570" y="617670"/>
                </a:lnTo>
                <a:cubicBezTo>
                  <a:pt x="592570" y="623351"/>
                  <a:pt x="592511" y="629018"/>
                  <a:pt x="591199" y="634646"/>
                </a:cubicBezTo>
                <a:cubicBezTo>
                  <a:pt x="591242" y="665981"/>
                  <a:pt x="588791" y="696872"/>
                  <a:pt x="583732" y="727122"/>
                </a:cubicBezTo>
                <a:lnTo>
                  <a:pt x="583194" y="733798"/>
                </a:lnTo>
                <a:cubicBezTo>
                  <a:pt x="583024" y="733803"/>
                  <a:pt x="582856" y="733808"/>
                  <a:pt x="582689" y="733861"/>
                </a:cubicBezTo>
                <a:cubicBezTo>
                  <a:pt x="537576" y="1050490"/>
                  <a:pt x="306662" y="1309076"/>
                  <a:pt x="0" y="1400276"/>
                </a:cubicBezTo>
                <a:lnTo>
                  <a:pt x="0" y="1267938"/>
                </a:lnTo>
                <a:cubicBezTo>
                  <a:pt x="229298" y="1185101"/>
                  <a:pt x="402181" y="989705"/>
                  <a:pt x="449203" y="750600"/>
                </a:cubicBezTo>
                <a:cubicBezTo>
                  <a:pt x="258971" y="791484"/>
                  <a:pt x="97576" y="906749"/>
                  <a:pt x="0" y="1064489"/>
                </a:cubicBezTo>
                <a:lnTo>
                  <a:pt x="0" y="857695"/>
                </a:lnTo>
                <a:cubicBezTo>
                  <a:pt x="121484" y="734788"/>
                  <a:pt x="282199" y="649000"/>
                  <a:pt x="462573" y="619144"/>
                </a:cubicBezTo>
                <a:lnTo>
                  <a:pt x="462690" y="617996"/>
                </a:lnTo>
                <a:cubicBezTo>
                  <a:pt x="467999" y="616986"/>
                  <a:pt x="473327" y="616038"/>
                  <a:pt x="478903" y="616457"/>
                </a:cubicBezTo>
                <a:cubicBezTo>
                  <a:pt x="510086" y="610900"/>
                  <a:pt x="541979" y="607919"/>
                  <a:pt x="574365" y="607392"/>
                </a:cubicBezTo>
                <a:close/>
                <a:moveTo>
                  <a:pt x="11969013" y="0"/>
                </a:moveTo>
                <a:lnTo>
                  <a:pt x="12180097" y="0"/>
                </a:lnTo>
                <a:cubicBezTo>
                  <a:pt x="12184579" y="2797"/>
                  <a:pt x="12188307" y="6390"/>
                  <a:pt x="12192000" y="10016"/>
                </a:cubicBezTo>
                <a:lnTo>
                  <a:pt x="12192000" y="210008"/>
                </a:lnTo>
                <a:cubicBezTo>
                  <a:pt x="12135666" y="124006"/>
                  <a:pt x="12059786" y="51396"/>
                  <a:pt x="11969013" y="0"/>
                </a:cubicBezTo>
                <a:close/>
                <a:moveTo>
                  <a:pt x="11640695" y="0"/>
                </a:moveTo>
                <a:lnTo>
                  <a:pt x="11775234" y="0"/>
                </a:lnTo>
                <a:cubicBezTo>
                  <a:pt x="11842228" y="193636"/>
                  <a:pt x="11995970" y="348667"/>
                  <a:pt x="12192000" y="421829"/>
                </a:cubicBezTo>
                <a:lnTo>
                  <a:pt x="12192000" y="553832"/>
                </a:lnTo>
                <a:cubicBezTo>
                  <a:pt x="11924422" y="471599"/>
                  <a:pt x="11715712" y="262771"/>
                  <a:pt x="11640695" y="0"/>
                </a:cubicBezTo>
                <a:close/>
                <a:moveTo>
                  <a:pt x="11023379" y="0"/>
                </a:moveTo>
                <a:lnTo>
                  <a:pt x="11232088" y="0"/>
                </a:lnTo>
                <a:cubicBezTo>
                  <a:pt x="11066618" y="98005"/>
                  <a:pt x="10947209" y="260867"/>
                  <a:pt x="10909358" y="451830"/>
                </a:cubicBezTo>
                <a:cubicBezTo>
                  <a:pt x="11153410" y="399791"/>
                  <a:pt x="11350000" y="226290"/>
                  <a:pt x="11427896" y="0"/>
                </a:cubicBezTo>
                <a:lnTo>
                  <a:pt x="11561912" y="0"/>
                </a:lnTo>
                <a:cubicBezTo>
                  <a:pt x="11477134" y="299826"/>
                  <a:pt x="11217862" y="529393"/>
                  <a:pt x="10895987" y="582253"/>
                </a:cubicBezTo>
                <a:lnTo>
                  <a:pt x="10895871" y="583392"/>
                </a:lnTo>
                <a:cubicBezTo>
                  <a:pt x="10890560" y="584395"/>
                  <a:pt x="10885231" y="585336"/>
                  <a:pt x="10879654" y="584920"/>
                </a:cubicBezTo>
                <a:cubicBezTo>
                  <a:pt x="10848482" y="590430"/>
                  <a:pt x="10816602" y="593388"/>
                  <a:pt x="10784227" y="593911"/>
                </a:cubicBezTo>
                <a:lnTo>
                  <a:pt x="10767109" y="595524"/>
                </a:lnTo>
                <a:lnTo>
                  <a:pt x="10767083" y="595033"/>
                </a:lnTo>
                <a:lnTo>
                  <a:pt x="10766584" y="595066"/>
                </a:lnTo>
                <a:cubicBezTo>
                  <a:pt x="10766018" y="591293"/>
                  <a:pt x="10765991" y="587507"/>
                  <a:pt x="10765991" y="583715"/>
                </a:cubicBezTo>
                <a:cubicBezTo>
                  <a:pt x="10765991" y="578078"/>
                  <a:pt x="10766050" y="572454"/>
                  <a:pt x="10767362" y="566868"/>
                </a:cubicBezTo>
                <a:cubicBezTo>
                  <a:pt x="10767319" y="535786"/>
                  <a:pt x="10769769" y="505143"/>
                  <a:pt x="10774826" y="475137"/>
                </a:cubicBezTo>
                <a:lnTo>
                  <a:pt x="10775366" y="468500"/>
                </a:lnTo>
                <a:cubicBezTo>
                  <a:pt x="10775535" y="468495"/>
                  <a:pt x="10775704" y="468490"/>
                  <a:pt x="10775872" y="468437"/>
                </a:cubicBezTo>
                <a:cubicBezTo>
                  <a:pt x="10802174" y="285283"/>
                  <a:pt x="10891635" y="121704"/>
                  <a:pt x="11023379" y="0"/>
                </a:cubicBezTo>
                <a:close/>
                <a:moveTo>
                  <a:pt x="9949555" y="0"/>
                </a:moveTo>
                <a:lnTo>
                  <a:pt x="10083571" y="0"/>
                </a:lnTo>
                <a:cubicBezTo>
                  <a:pt x="10161467" y="226290"/>
                  <a:pt x="10358057" y="399791"/>
                  <a:pt x="10602109" y="451830"/>
                </a:cubicBezTo>
                <a:cubicBezTo>
                  <a:pt x="10564258" y="260867"/>
                  <a:pt x="10444849" y="98005"/>
                  <a:pt x="10279379" y="0"/>
                </a:cubicBezTo>
                <a:lnTo>
                  <a:pt x="10488089" y="0"/>
                </a:lnTo>
                <a:cubicBezTo>
                  <a:pt x="10619833" y="121704"/>
                  <a:pt x="10709293" y="285283"/>
                  <a:pt x="10735596" y="468437"/>
                </a:cubicBezTo>
                <a:cubicBezTo>
                  <a:pt x="10735763" y="468490"/>
                  <a:pt x="10735932" y="468495"/>
                  <a:pt x="10736101" y="468500"/>
                </a:cubicBezTo>
                <a:lnTo>
                  <a:pt x="10736641" y="475137"/>
                </a:lnTo>
                <a:cubicBezTo>
                  <a:pt x="10741698" y="505143"/>
                  <a:pt x="10744148" y="535786"/>
                  <a:pt x="10744105" y="566868"/>
                </a:cubicBezTo>
                <a:cubicBezTo>
                  <a:pt x="10745417" y="572454"/>
                  <a:pt x="10745476" y="578078"/>
                  <a:pt x="10745476" y="583715"/>
                </a:cubicBezTo>
                <a:cubicBezTo>
                  <a:pt x="10745476" y="587507"/>
                  <a:pt x="10745449" y="591293"/>
                  <a:pt x="10744883" y="595066"/>
                </a:cubicBezTo>
                <a:lnTo>
                  <a:pt x="10744384" y="595033"/>
                </a:lnTo>
                <a:lnTo>
                  <a:pt x="10744358" y="595524"/>
                </a:lnTo>
                <a:lnTo>
                  <a:pt x="10727240" y="593911"/>
                </a:lnTo>
                <a:cubicBezTo>
                  <a:pt x="10694865" y="593388"/>
                  <a:pt x="10662985" y="590430"/>
                  <a:pt x="10631813" y="584920"/>
                </a:cubicBezTo>
                <a:cubicBezTo>
                  <a:pt x="10626236" y="585336"/>
                  <a:pt x="10620907" y="584395"/>
                  <a:pt x="10615596" y="583392"/>
                </a:cubicBezTo>
                <a:lnTo>
                  <a:pt x="10615480" y="582253"/>
                </a:lnTo>
                <a:cubicBezTo>
                  <a:pt x="10293605" y="529393"/>
                  <a:pt x="10034333" y="299826"/>
                  <a:pt x="9949555" y="0"/>
                </a:cubicBezTo>
                <a:close/>
                <a:moveTo>
                  <a:pt x="9331225" y="0"/>
                </a:moveTo>
                <a:lnTo>
                  <a:pt x="9539935" y="0"/>
                </a:lnTo>
                <a:cubicBezTo>
                  <a:pt x="9374465" y="98005"/>
                  <a:pt x="9255056" y="260867"/>
                  <a:pt x="9217205" y="451830"/>
                </a:cubicBezTo>
                <a:cubicBezTo>
                  <a:pt x="9461257" y="399791"/>
                  <a:pt x="9657847" y="226290"/>
                  <a:pt x="9735743" y="0"/>
                </a:cubicBezTo>
                <a:lnTo>
                  <a:pt x="9869759" y="0"/>
                </a:lnTo>
                <a:cubicBezTo>
                  <a:pt x="9784981" y="299826"/>
                  <a:pt x="9525709" y="529393"/>
                  <a:pt x="9203834" y="582253"/>
                </a:cubicBezTo>
                <a:lnTo>
                  <a:pt x="9203718" y="583392"/>
                </a:lnTo>
                <a:cubicBezTo>
                  <a:pt x="9198407" y="584395"/>
                  <a:pt x="9193078" y="585336"/>
                  <a:pt x="9187501" y="584920"/>
                </a:cubicBezTo>
                <a:cubicBezTo>
                  <a:pt x="9156329" y="590430"/>
                  <a:pt x="9124449" y="593388"/>
                  <a:pt x="9092074" y="593911"/>
                </a:cubicBezTo>
                <a:lnTo>
                  <a:pt x="9074956" y="595524"/>
                </a:lnTo>
                <a:lnTo>
                  <a:pt x="9074930" y="595033"/>
                </a:lnTo>
                <a:lnTo>
                  <a:pt x="9074431" y="595066"/>
                </a:lnTo>
                <a:cubicBezTo>
                  <a:pt x="9073865" y="591293"/>
                  <a:pt x="9073838" y="587507"/>
                  <a:pt x="9073838" y="583715"/>
                </a:cubicBezTo>
                <a:cubicBezTo>
                  <a:pt x="9073838" y="578078"/>
                  <a:pt x="9073897" y="572454"/>
                  <a:pt x="9075209" y="566868"/>
                </a:cubicBezTo>
                <a:cubicBezTo>
                  <a:pt x="9075166" y="535786"/>
                  <a:pt x="9077616" y="505143"/>
                  <a:pt x="9082673" y="475137"/>
                </a:cubicBezTo>
                <a:lnTo>
                  <a:pt x="9083213" y="468500"/>
                </a:lnTo>
                <a:cubicBezTo>
                  <a:pt x="9083382" y="468495"/>
                  <a:pt x="9083551" y="468490"/>
                  <a:pt x="9083718" y="468437"/>
                </a:cubicBezTo>
                <a:cubicBezTo>
                  <a:pt x="9110021" y="285283"/>
                  <a:pt x="9199481" y="121704"/>
                  <a:pt x="9331225" y="0"/>
                </a:cubicBezTo>
                <a:close/>
                <a:moveTo>
                  <a:pt x="8257405" y="0"/>
                </a:moveTo>
                <a:lnTo>
                  <a:pt x="8391420" y="0"/>
                </a:lnTo>
                <a:cubicBezTo>
                  <a:pt x="8469316" y="226290"/>
                  <a:pt x="8665906" y="399791"/>
                  <a:pt x="8909958" y="451830"/>
                </a:cubicBezTo>
                <a:cubicBezTo>
                  <a:pt x="8872107" y="260867"/>
                  <a:pt x="8752698" y="98005"/>
                  <a:pt x="8587228" y="0"/>
                </a:cubicBezTo>
                <a:lnTo>
                  <a:pt x="8795937" y="0"/>
                </a:lnTo>
                <a:cubicBezTo>
                  <a:pt x="8927681" y="121704"/>
                  <a:pt x="9017142" y="285283"/>
                  <a:pt x="9043444" y="468437"/>
                </a:cubicBezTo>
                <a:cubicBezTo>
                  <a:pt x="9043612" y="468490"/>
                  <a:pt x="9043781" y="468495"/>
                  <a:pt x="9043950" y="468500"/>
                </a:cubicBezTo>
                <a:lnTo>
                  <a:pt x="9044490" y="475137"/>
                </a:lnTo>
                <a:cubicBezTo>
                  <a:pt x="9049547" y="505143"/>
                  <a:pt x="9051997" y="535786"/>
                  <a:pt x="9051954" y="566868"/>
                </a:cubicBezTo>
                <a:cubicBezTo>
                  <a:pt x="9053266" y="572454"/>
                  <a:pt x="9053325" y="578078"/>
                  <a:pt x="9053325" y="583715"/>
                </a:cubicBezTo>
                <a:cubicBezTo>
                  <a:pt x="9053325" y="587507"/>
                  <a:pt x="9053298" y="591293"/>
                  <a:pt x="9052732" y="595066"/>
                </a:cubicBezTo>
                <a:lnTo>
                  <a:pt x="9052233" y="595033"/>
                </a:lnTo>
                <a:lnTo>
                  <a:pt x="9052207" y="595524"/>
                </a:lnTo>
                <a:lnTo>
                  <a:pt x="9035089" y="593911"/>
                </a:lnTo>
                <a:cubicBezTo>
                  <a:pt x="9002714" y="593388"/>
                  <a:pt x="8970834" y="590430"/>
                  <a:pt x="8939662" y="584920"/>
                </a:cubicBezTo>
                <a:cubicBezTo>
                  <a:pt x="8934085" y="585336"/>
                  <a:pt x="8928756" y="584395"/>
                  <a:pt x="8923445" y="583392"/>
                </a:cubicBezTo>
                <a:lnTo>
                  <a:pt x="8923329" y="582253"/>
                </a:lnTo>
                <a:cubicBezTo>
                  <a:pt x="8601454" y="529393"/>
                  <a:pt x="8342182" y="299826"/>
                  <a:pt x="8257405" y="0"/>
                </a:cubicBezTo>
                <a:close/>
                <a:moveTo>
                  <a:pt x="7639075" y="0"/>
                </a:moveTo>
                <a:lnTo>
                  <a:pt x="7847784" y="0"/>
                </a:lnTo>
                <a:cubicBezTo>
                  <a:pt x="7682314" y="98005"/>
                  <a:pt x="7562905" y="260867"/>
                  <a:pt x="7525054" y="451830"/>
                </a:cubicBezTo>
                <a:cubicBezTo>
                  <a:pt x="7769107" y="399791"/>
                  <a:pt x="7965696" y="226290"/>
                  <a:pt x="8043592" y="0"/>
                </a:cubicBezTo>
                <a:lnTo>
                  <a:pt x="8177609" y="0"/>
                </a:lnTo>
                <a:cubicBezTo>
                  <a:pt x="8092830" y="299826"/>
                  <a:pt x="7833558" y="529393"/>
                  <a:pt x="7511683" y="582253"/>
                </a:cubicBezTo>
                <a:lnTo>
                  <a:pt x="7511567" y="583392"/>
                </a:lnTo>
                <a:cubicBezTo>
                  <a:pt x="7506256" y="584395"/>
                  <a:pt x="7500927" y="585336"/>
                  <a:pt x="7495350" y="584920"/>
                </a:cubicBezTo>
                <a:cubicBezTo>
                  <a:pt x="7464178" y="590430"/>
                  <a:pt x="7432298" y="593388"/>
                  <a:pt x="7399924" y="593911"/>
                </a:cubicBezTo>
                <a:lnTo>
                  <a:pt x="7382805" y="595524"/>
                </a:lnTo>
                <a:lnTo>
                  <a:pt x="7382779" y="595033"/>
                </a:lnTo>
                <a:lnTo>
                  <a:pt x="7382280" y="595066"/>
                </a:lnTo>
                <a:cubicBezTo>
                  <a:pt x="7381714" y="591293"/>
                  <a:pt x="7381687" y="587507"/>
                  <a:pt x="7381687" y="583715"/>
                </a:cubicBezTo>
                <a:cubicBezTo>
                  <a:pt x="7381687" y="578078"/>
                  <a:pt x="7381746" y="572454"/>
                  <a:pt x="7383058" y="566868"/>
                </a:cubicBezTo>
                <a:cubicBezTo>
                  <a:pt x="7383016" y="535786"/>
                  <a:pt x="7385465" y="505143"/>
                  <a:pt x="7390522" y="475137"/>
                </a:cubicBezTo>
                <a:lnTo>
                  <a:pt x="7391062" y="468500"/>
                </a:lnTo>
                <a:cubicBezTo>
                  <a:pt x="7391231" y="468495"/>
                  <a:pt x="7391400" y="468490"/>
                  <a:pt x="7391568" y="468437"/>
                </a:cubicBezTo>
                <a:cubicBezTo>
                  <a:pt x="7417870" y="285283"/>
                  <a:pt x="7507331" y="121703"/>
                  <a:pt x="7639075" y="0"/>
                </a:cubicBezTo>
                <a:close/>
                <a:moveTo>
                  <a:pt x="6565254" y="0"/>
                </a:moveTo>
                <a:lnTo>
                  <a:pt x="6699270" y="0"/>
                </a:lnTo>
                <a:cubicBezTo>
                  <a:pt x="6777166" y="226290"/>
                  <a:pt x="6973755" y="399791"/>
                  <a:pt x="7217807" y="451830"/>
                </a:cubicBezTo>
                <a:cubicBezTo>
                  <a:pt x="7179956" y="260867"/>
                  <a:pt x="7060547" y="98005"/>
                  <a:pt x="6895077" y="0"/>
                </a:cubicBezTo>
                <a:lnTo>
                  <a:pt x="7103787" y="0"/>
                </a:lnTo>
                <a:cubicBezTo>
                  <a:pt x="7235531" y="121704"/>
                  <a:pt x="7324992" y="285283"/>
                  <a:pt x="7351294" y="468437"/>
                </a:cubicBezTo>
                <a:cubicBezTo>
                  <a:pt x="7351461" y="468490"/>
                  <a:pt x="7351631" y="468495"/>
                  <a:pt x="7351799" y="468500"/>
                </a:cubicBezTo>
                <a:lnTo>
                  <a:pt x="7352340" y="475137"/>
                </a:lnTo>
                <a:cubicBezTo>
                  <a:pt x="7357396" y="505143"/>
                  <a:pt x="7359846" y="535786"/>
                  <a:pt x="7359804" y="566868"/>
                </a:cubicBezTo>
                <a:cubicBezTo>
                  <a:pt x="7361116" y="572454"/>
                  <a:pt x="7361174" y="578078"/>
                  <a:pt x="7361174" y="583715"/>
                </a:cubicBezTo>
                <a:cubicBezTo>
                  <a:pt x="7361174" y="587507"/>
                  <a:pt x="7361147" y="591293"/>
                  <a:pt x="7360581" y="595066"/>
                </a:cubicBezTo>
                <a:lnTo>
                  <a:pt x="7360082" y="595033"/>
                </a:lnTo>
                <a:lnTo>
                  <a:pt x="7360056" y="595524"/>
                </a:lnTo>
                <a:lnTo>
                  <a:pt x="7342938" y="593911"/>
                </a:lnTo>
                <a:cubicBezTo>
                  <a:pt x="7310564" y="593388"/>
                  <a:pt x="7278683" y="590430"/>
                  <a:pt x="7247511" y="584920"/>
                </a:cubicBezTo>
                <a:cubicBezTo>
                  <a:pt x="7241934" y="585336"/>
                  <a:pt x="7236605" y="584395"/>
                  <a:pt x="7231295" y="583392"/>
                </a:cubicBezTo>
                <a:lnTo>
                  <a:pt x="7231179" y="582253"/>
                </a:lnTo>
                <a:cubicBezTo>
                  <a:pt x="6909304" y="529393"/>
                  <a:pt x="6650032" y="299826"/>
                  <a:pt x="6565254" y="0"/>
                </a:cubicBezTo>
                <a:close/>
                <a:moveTo>
                  <a:pt x="5946924" y="0"/>
                </a:moveTo>
                <a:lnTo>
                  <a:pt x="6155633" y="0"/>
                </a:lnTo>
                <a:cubicBezTo>
                  <a:pt x="5990163" y="98005"/>
                  <a:pt x="5870754" y="260867"/>
                  <a:pt x="5832903" y="451830"/>
                </a:cubicBezTo>
                <a:cubicBezTo>
                  <a:pt x="6076956" y="399791"/>
                  <a:pt x="6273545" y="226290"/>
                  <a:pt x="6351441" y="0"/>
                </a:cubicBezTo>
                <a:lnTo>
                  <a:pt x="6485457" y="0"/>
                </a:lnTo>
                <a:cubicBezTo>
                  <a:pt x="6400679" y="299826"/>
                  <a:pt x="6141407" y="529393"/>
                  <a:pt x="5819531" y="582253"/>
                </a:cubicBezTo>
                <a:lnTo>
                  <a:pt x="5819415" y="583392"/>
                </a:lnTo>
                <a:cubicBezTo>
                  <a:pt x="5814105" y="584395"/>
                  <a:pt x="5808776" y="585336"/>
                  <a:pt x="5803199" y="584920"/>
                </a:cubicBezTo>
                <a:cubicBezTo>
                  <a:pt x="5772027" y="590430"/>
                  <a:pt x="5740146" y="593388"/>
                  <a:pt x="5707772" y="593911"/>
                </a:cubicBezTo>
                <a:lnTo>
                  <a:pt x="5690654" y="595524"/>
                </a:lnTo>
                <a:lnTo>
                  <a:pt x="5690628" y="595033"/>
                </a:lnTo>
                <a:lnTo>
                  <a:pt x="5690129" y="595066"/>
                </a:lnTo>
                <a:cubicBezTo>
                  <a:pt x="5689563" y="591293"/>
                  <a:pt x="5689536" y="587507"/>
                  <a:pt x="5689536" y="583715"/>
                </a:cubicBezTo>
                <a:cubicBezTo>
                  <a:pt x="5689536" y="578078"/>
                  <a:pt x="5689594" y="572454"/>
                  <a:pt x="5690906" y="566868"/>
                </a:cubicBezTo>
                <a:cubicBezTo>
                  <a:pt x="5690864" y="535786"/>
                  <a:pt x="5693314" y="505143"/>
                  <a:pt x="5698370" y="475137"/>
                </a:cubicBezTo>
                <a:lnTo>
                  <a:pt x="5698911" y="468500"/>
                </a:lnTo>
                <a:cubicBezTo>
                  <a:pt x="5699079" y="468495"/>
                  <a:pt x="5699249" y="468490"/>
                  <a:pt x="5699416" y="468437"/>
                </a:cubicBezTo>
                <a:cubicBezTo>
                  <a:pt x="5725719" y="285283"/>
                  <a:pt x="5815180" y="121704"/>
                  <a:pt x="5946924" y="0"/>
                </a:cubicBezTo>
                <a:close/>
                <a:moveTo>
                  <a:pt x="4873102" y="0"/>
                </a:moveTo>
                <a:lnTo>
                  <a:pt x="5007119" y="0"/>
                </a:lnTo>
                <a:cubicBezTo>
                  <a:pt x="5085015" y="226291"/>
                  <a:pt x="5281604" y="399791"/>
                  <a:pt x="5525656" y="451830"/>
                </a:cubicBezTo>
                <a:cubicBezTo>
                  <a:pt x="5487805" y="260867"/>
                  <a:pt x="5368397" y="98005"/>
                  <a:pt x="5202927" y="0"/>
                </a:cubicBezTo>
                <a:lnTo>
                  <a:pt x="5411635" y="0"/>
                </a:lnTo>
                <a:cubicBezTo>
                  <a:pt x="5543380" y="121703"/>
                  <a:pt x="5632840" y="285283"/>
                  <a:pt x="5659142" y="468437"/>
                </a:cubicBezTo>
                <a:cubicBezTo>
                  <a:pt x="5659310" y="468490"/>
                  <a:pt x="5659479" y="468495"/>
                  <a:pt x="5659648" y="468499"/>
                </a:cubicBezTo>
                <a:lnTo>
                  <a:pt x="5660188" y="475137"/>
                </a:lnTo>
                <a:cubicBezTo>
                  <a:pt x="5665245" y="505143"/>
                  <a:pt x="5667694" y="535786"/>
                  <a:pt x="5667652" y="566868"/>
                </a:cubicBezTo>
                <a:cubicBezTo>
                  <a:pt x="5668964" y="572454"/>
                  <a:pt x="5669023" y="578078"/>
                  <a:pt x="5669023" y="583715"/>
                </a:cubicBezTo>
                <a:cubicBezTo>
                  <a:pt x="5669023" y="587508"/>
                  <a:pt x="5668996" y="591293"/>
                  <a:pt x="5668430" y="595066"/>
                </a:cubicBezTo>
                <a:lnTo>
                  <a:pt x="5667931" y="595033"/>
                </a:lnTo>
                <a:lnTo>
                  <a:pt x="5667905" y="595524"/>
                </a:lnTo>
                <a:lnTo>
                  <a:pt x="5650786" y="593911"/>
                </a:lnTo>
                <a:cubicBezTo>
                  <a:pt x="5618412" y="593388"/>
                  <a:pt x="5586532" y="590430"/>
                  <a:pt x="5555360" y="584920"/>
                </a:cubicBezTo>
                <a:cubicBezTo>
                  <a:pt x="5549783" y="585336"/>
                  <a:pt x="5544454" y="584395"/>
                  <a:pt x="5539143" y="583392"/>
                </a:cubicBezTo>
                <a:lnTo>
                  <a:pt x="5539027" y="582253"/>
                </a:lnTo>
                <a:cubicBezTo>
                  <a:pt x="5217153" y="529393"/>
                  <a:pt x="4957881" y="299826"/>
                  <a:pt x="4873102" y="0"/>
                </a:cubicBezTo>
                <a:close/>
                <a:moveTo>
                  <a:pt x="4254773" y="0"/>
                </a:moveTo>
                <a:lnTo>
                  <a:pt x="4463482" y="0"/>
                </a:lnTo>
                <a:cubicBezTo>
                  <a:pt x="4298012" y="98005"/>
                  <a:pt x="4178603" y="260867"/>
                  <a:pt x="4140752" y="451830"/>
                </a:cubicBezTo>
                <a:cubicBezTo>
                  <a:pt x="4384804" y="399791"/>
                  <a:pt x="4581394" y="226291"/>
                  <a:pt x="4659290" y="0"/>
                </a:cubicBezTo>
                <a:lnTo>
                  <a:pt x="4793306" y="0"/>
                </a:lnTo>
                <a:cubicBezTo>
                  <a:pt x="4708528" y="299826"/>
                  <a:pt x="4449256" y="529393"/>
                  <a:pt x="4127381" y="582253"/>
                </a:cubicBezTo>
                <a:lnTo>
                  <a:pt x="4127264" y="583392"/>
                </a:lnTo>
                <a:cubicBezTo>
                  <a:pt x="4121954" y="584395"/>
                  <a:pt x="4116625" y="585336"/>
                  <a:pt x="4111048" y="584920"/>
                </a:cubicBezTo>
                <a:cubicBezTo>
                  <a:pt x="4079876" y="590430"/>
                  <a:pt x="4047996" y="593388"/>
                  <a:pt x="4015621" y="593911"/>
                </a:cubicBezTo>
                <a:lnTo>
                  <a:pt x="3998503" y="595524"/>
                </a:lnTo>
                <a:lnTo>
                  <a:pt x="3998477" y="595033"/>
                </a:lnTo>
                <a:lnTo>
                  <a:pt x="3997978" y="595066"/>
                </a:lnTo>
                <a:cubicBezTo>
                  <a:pt x="3997412" y="591293"/>
                  <a:pt x="3997385" y="587507"/>
                  <a:pt x="3997385" y="583715"/>
                </a:cubicBezTo>
                <a:cubicBezTo>
                  <a:pt x="3997385" y="578078"/>
                  <a:pt x="3997443" y="572454"/>
                  <a:pt x="3998755" y="566868"/>
                </a:cubicBezTo>
                <a:cubicBezTo>
                  <a:pt x="3998713" y="535786"/>
                  <a:pt x="4001163" y="505143"/>
                  <a:pt x="4006219" y="475137"/>
                </a:cubicBezTo>
                <a:lnTo>
                  <a:pt x="4006760" y="468499"/>
                </a:lnTo>
                <a:cubicBezTo>
                  <a:pt x="4006928" y="468495"/>
                  <a:pt x="4007098" y="468490"/>
                  <a:pt x="4007265" y="468437"/>
                </a:cubicBezTo>
                <a:cubicBezTo>
                  <a:pt x="4033568" y="285283"/>
                  <a:pt x="4123028" y="121703"/>
                  <a:pt x="4254773" y="0"/>
                </a:cubicBezTo>
                <a:close/>
                <a:moveTo>
                  <a:pt x="3180951" y="0"/>
                </a:moveTo>
                <a:lnTo>
                  <a:pt x="3314968" y="0"/>
                </a:lnTo>
                <a:cubicBezTo>
                  <a:pt x="3392864" y="226291"/>
                  <a:pt x="3589453" y="399791"/>
                  <a:pt x="3833505" y="451830"/>
                </a:cubicBezTo>
                <a:cubicBezTo>
                  <a:pt x="3795654" y="260867"/>
                  <a:pt x="3676245" y="98005"/>
                  <a:pt x="3510776" y="0"/>
                </a:cubicBezTo>
                <a:lnTo>
                  <a:pt x="3719484" y="0"/>
                </a:lnTo>
                <a:cubicBezTo>
                  <a:pt x="3851229" y="121703"/>
                  <a:pt x="3940689" y="285283"/>
                  <a:pt x="3966991" y="468437"/>
                </a:cubicBezTo>
                <a:cubicBezTo>
                  <a:pt x="3967159" y="468490"/>
                  <a:pt x="3967328" y="468495"/>
                  <a:pt x="3967497" y="468499"/>
                </a:cubicBezTo>
                <a:lnTo>
                  <a:pt x="3968037" y="475137"/>
                </a:lnTo>
                <a:cubicBezTo>
                  <a:pt x="3973094" y="505143"/>
                  <a:pt x="3975543" y="535786"/>
                  <a:pt x="3975501" y="566868"/>
                </a:cubicBezTo>
                <a:cubicBezTo>
                  <a:pt x="3976813" y="572454"/>
                  <a:pt x="3976872" y="578078"/>
                  <a:pt x="3976872" y="583715"/>
                </a:cubicBezTo>
                <a:cubicBezTo>
                  <a:pt x="3976872" y="587508"/>
                  <a:pt x="3976845" y="591293"/>
                  <a:pt x="3976279" y="595066"/>
                </a:cubicBezTo>
                <a:lnTo>
                  <a:pt x="3975780" y="595033"/>
                </a:lnTo>
                <a:lnTo>
                  <a:pt x="3975754" y="595524"/>
                </a:lnTo>
                <a:lnTo>
                  <a:pt x="3958635" y="593911"/>
                </a:lnTo>
                <a:cubicBezTo>
                  <a:pt x="3926261" y="593388"/>
                  <a:pt x="3894381" y="590430"/>
                  <a:pt x="3863209" y="584920"/>
                </a:cubicBezTo>
                <a:cubicBezTo>
                  <a:pt x="3857632" y="585336"/>
                  <a:pt x="3852303" y="584395"/>
                  <a:pt x="3846992" y="583392"/>
                </a:cubicBezTo>
                <a:lnTo>
                  <a:pt x="3846876" y="582253"/>
                </a:lnTo>
                <a:cubicBezTo>
                  <a:pt x="3525002" y="529393"/>
                  <a:pt x="3265729" y="299826"/>
                  <a:pt x="3180951" y="0"/>
                </a:cubicBezTo>
                <a:close/>
                <a:moveTo>
                  <a:pt x="2562622" y="0"/>
                </a:moveTo>
                <a:lnTo>
                  <a:pt x="2771330" y="0"/>
                </a:lnTo>
                <a:cubicBezTo>
                  <a:pt x="2605861" y="98005"/>
                  <a:pt x="2486452" y="260867"/>
                  <a:pt x="2448601" y="451830"/>
                </a:cubicBezTo>
                <a:cubicBezTo>
                  <a:pt x="2692653" y="399791"/>
                  <a:pt x="2889242" y="226291"/>
                  <a:pt x="2967139" y="0"/>
                </a:cubicBezTo>
                <a:lnTo>
                  <a:pt x="3101155" y="0"/>
                </a:lnTo>
                <a:cubicBezTo>
                  <a:pt x="3016377" y="299826"/>
                  <a:pt x="2757105" y="529393"/>
                  <a:pt x="2435230" y="582253"/>
                </a:cubicBezTo>
                <a:lnTo>
                  <a:pt x="2435113" y="583392"/>
                </a:lnTo>
                <a:cubicBezTo>
                  <a:pt x="2429803" y="584395"/>
                  <a:pt x="2424474" y="585336"/>
                  <a:pt x="2418897" y="584920"/>
                </a:cubicBezTo>
                <a:cubicBezTo>
                  <a:pt x="2387725" y="590430"/>
                  <a:pt x="2355845" y="593388"/>
                  <a:pt x="2323470" y="593911"/>
                </a:cubicBezTo>
                <a:lnTo>
                  <a:pt x="2306352" y="595524"/>
                </a:lnTo>
                <a:lnTo>
                  <a:pt x="2306326" y="595033"/>
                </a:lnTo>
                <a:lnTo>
                  <a:pt x="2305827" y="595066"/>
                </a:lnTo>
                <a:cubicBezTo>
                  <a:pt x="2305261" y="591293"/>
                  <a:pt x="2305234" y="587507"/>
                  <a:pt x="2305234" y="583715"/>
                </a:cubicBezTo>
                <a:cubicBezTo>
                  <a:pt x="2305234" y="578078"/>
                  <a:pt x="2305292" y="572454"/>
                  <a:pt x="2306604" y="566868"/>
                </a:cubicBezTo>
                <a:cubicBezTo>
                  <a:pt x="2306562" y="535786"/>
                  <a:pt x="2309012" y="505143"/>
                  <a:pt x="2314068" y="475137"/>
                </a:cubicBezTo>
                <a:lnTo>
                  <a:pt x="2314609" y="468499"/>
                </a:lnTo>
                <a:cubicBezTo>
                  <a:pt x="2314777" y="468495"/>
                  <a:pt x="2314947" y="468490"/>
                  <a:pt x="2315114" y="468437"/>
                </a:cubicBezTo>
                <a:cubicBezTo>
                  <a:pt x="2341417" y="285283"/>
                  <a:pt x="2430877" y="121704"/>
                  <a:pt x="2562622" y="0"/>
                </a:cubicBezTo>
                <a:close/>
                <a:moveTo>
                  <a:pt x="1488800" y="0"/>
                </a:moveTo>
                <a:lnTo>
                  <a:pt x="1622816" y="0"/>
                </a:lnTo>
                <a:cubicBezTo>
                  <a:pt x="1700712" y="226290"/>
                  <a:pt x="1897302" y="399791"/>
                  <a:pt x="2141354" y="451830"/>
                </a:cubicBezTo>
                <a:cubicBezTo>
                  <a:pt x="2103503" y="260867"/>
                  <a:pt x="1984094" y="98005"/>
                  <a:pt x="1818624" y="0"/>
                </a:cubicBezTo>
                <a:lnTo>
                  <a:pt x="2027333" y="0"/>
                </a:lnTo>
                <a:cubicBezTo>
                  <a:pt x="2159078" y="121703"/>
                  <a:pt x="2248538" y="285283"/>
                  <a:pt x="2274840" y="468437"/>
                </a:cubicBezTo>
                <a:cubicBezTo>
                  <a:pt x="2275008" y="468490"/>
                  <a:pt x="2275177" y="468495"/>
                  <a:pt x="2275346" y="468500"/>
                </a:cubicBezTo>
                <a:lnTo>
                  <a:pt x="2275886" y="475137"/>
                </a:lnTo>
                <a:cubicBezTo>
                  <a:pt x="2280943" y="505143"/>
                  <a:pt x="2283392" y="535786"/>
                  <a:pt x="2283350" y="566868"/>
                </a:cubicBezTo>
                <a:cubicBezTo>
                  <a:pt x="2284662" y="572454"/>
                  <a:pt x="2284721" y="578078"/>
                  <a:pt x="2284721" y="583715"/>
                </a:cubicBezTo>
                <a:cubicBezTo>
                  <a:pt x="2284721" y="587508"/>
                  <a:pt x="2284694" y="591293"/>
                  <a:pt x="2284128" y="595066"/>
                </a:cubicBezTo>
                <a:lnTo>
                  <a:pt x="2283629" y="595033"/>
                </a:lnTo>
                <a:lnTo>
                  <a:pt x="2283603" y="595524"/>
                </a:lnTo>
                <a:lnTo>
                  <a:pt x="2266484" y="593911"/>
                </a:lnTo>
                <a:cubicBezTo>
                  <a:pt x="2234110" y="593388"/>
                  <a:pt x="2202230" y="590430"/>
                  <a:pt x="2171058" y="584920"/>
                </a:cubicBezTo>
                <a:cubicBezTo>
                  <a:pt x="2165481" y="585336"/>
                  <a:pt x="2160152" y="584395"/>
                  <a:pt x="2154841" y="583392"/>
                </a:cubicBezTo>
                <a:lnTo>
                  <a:pt x="2154725" y="582253"/>
                </a:lnTo>
                <a:cubicBezTo>
                  <a:pt x="1832850" y="529393"/>
                  <a:pt x="1573578" y="299826"/>
                  <a:pt x="1488800" y="0"/>
                </a:cubicBezTo>
                <a:close/>
                <a:moveTo>
                  <a:pt x="870471" y="0"/>
                </a:moveTo>
                <a:lnTo>
                  <a:pt x="1079179" y="0"/>
                </a:lnTo>
                <a:cubicBezTo>
                  <a:pt x="913710" y="98005"/>
                  <a:pt x="794301" y="260867"/>
                  <a:pt x="756450" y="451830"/>
                </a:cubicBezTo>
                <a:cubicBezTo>
                  <a:pt x="1000502" y="399791"/>
                  <a:pt x="1197091" y="226291"/>
                  <a:pt x="1274988" y="0"/>
                </a:cubicBezTo>
                <a:lnTo>
                  <a:pt x="1409004" y="0"/>
                </a:lnTo>
                <a:cubicBezTo>
                  <a:pt x="1324226" y="299826"/>
                  <a:pt x="1064954" y="529393"/>
                  <a:pt x="743078" y="582253"/>
                </a:cubicBezTo>
                <a:lnTo>
                  <a:pt x="742962" y="583392"/>
                </a:lnTo>
                <a:cubicBezTo>
                  <a:pt x="737652" y="584395"/>
                  <a:pt x="732323" y="585336"/>
                  <a:pt x="726746" y="584920"/>
                </a:cubicBezTo>
                <a:cubicBezTo>
                  <a:pt x="695574" y="590430"/>
                  <a:pt x="663693" y="593388"/>
                  <a:pt x="631319" y="593911"/>
                </a:cubicBezTo>
                <a:lnTo>
                  <a:pt x="614201" y="595524"/>
                </a:lnTo>
                <a:lnTo>
                  <a:pt x="614175" y="595033"/>
                </a:lnTo>
                <a:lnTo>
                  <a:pt x="613676" y="595066"/>
                </a:lnTo>
                <a:cubicBezTo>
                  <a:pt x="613110" y="591293"/>
                  <a:pt x="613083" y="587507"/>
                  <a:pt x="613083" y="583715"/>
                </a:cubicBezTo>
                <a:cubicBezTo>
                  <a:pt x="613083" y="578078"/>
                  <a:pt x="613141" y="572454"/>
                  <a:pt x="614453" y="566868"/>
                </a:cubicBezTo>
                <a:cubicBezTo>
                  <a:pt x="614411" y="535786"/>
                  <a:pt x="616861" y="505143"/>
                  <a:pt x="621918" y="475137"/>
                </a:cubicBezTo>
                <a:lnTo>
                  <a:pt x="622458" y="468499"/>
                </a:lnTo>
                <a:cubicBezTo>
                  <a:pt x="622626" y="468495"/>
                  <a:pt x="622796" y="468490"/>
                  <a:pt x="622963" y="468437"/>
                </a:cubicBezTo>
                <a:cubicBezTo>
                  <a:pt x="649266" y="285283"/>
                  <a:pt x="738726" y="121703"/>
                  <a:pt x="870471" y="0"/>
                </a:cubicBezTo>
                <a:close/>
                <a:moveTo>
                  <a:pt x="126374" y="0"/>
                </a:moveTo>
                <a:lnTo>
                  <a:pt x="334376" y="0"/>
                </a:lnTo>
                <a:cubicBezTo>
                  <a:pt x="466684" y="121261"/>
                  <a:pt x="556352" y="285035"/>
                  <a:pt x="582690" y="468437"/>
                </a:cubicBezTo>
                <a:cubicBezTo>
                  <a:pt x="582857" y="468490"/>
                  <a:pt x="583026" y="468495"/>
                  <a:pt x="583195" y="468499"/>
                </a:cubicBezTo>
                <a:lnTo>
                  <a:pt x="583735" y="475137"/>
                </a:lnTo>
                <a:cubicBezTo>
                  <a:pt x="588792" y="505143"/>
                  <a:pt x="591242" y="535786"/>
                  <a:pt x="591199" y="566868"/>
                </a:cubicBezTo>
                <a:cubicBezTo>
                  <a:pt x="592511" y="572454"/>
                  <a:pt x="592570" y="578078"/>
                  <a:pt x="592570" y="583715"/>
                </a:cubicBezTo>
                <a:cubicBezTo>
                  <a:pt x="592570" y="587507"/>
                  <a:pt x="592543" y="591293"/>
                  <a:pt x="591977" y="595066"/>
                </a:cubicBezTo>
                <a:lnTo>
                  <a:pt x="591478" y="595033"/>
                </a:lnTo>
                <a:lnTo>
                  <a:pt x="591452" y="595524"/>
                </a:lnTo>
                <a:lnTo>
                  <a:pt x="574334" y="593911"/>
                </a:lnTo>
                <a:cubicBezTo>
                  <a:pt x="541959" y="593388"/>
                  <a:pt x="510079" y="590430"/>
                  <a:pt x="478907" y="584920"/>
                </a:cubicBezTo>
                <a:cubicBezTo>
                  <a:pt x="473330" y="585336"/>
                  <a:pt x="468001" y="584395"/>
                  <a:pt x="462690" y="583392"/>
                </a:cubicBezTo>
                <a:lnTo>
                  <a:pt x="462574" y="582253"/>
                </a:lnTo>
                <a:cubicBezTo>
                  <a:pt x="282200" y="552631"/>
                  <a:pt x="121485" y="467518"/>
                  <a:pt x="0" y="345575"/>
                </a:cubicBezTo>
                <a:lnTo>
                  <a:pt x="0" y="140406"/>
                </a:lnTo>
                <a:cubicBezTo>
                  <a:pt x="97584" y="296912"/>
                  <a:pt x="258975" y="411268"/>
                  <a:pt x="449203" y="451830"/>
                </a:cubicBezTo>
                <a:cubicBezTo>
                  <a:pt x="411344" y="260824"/>
                  <a:pt x="291889" y="97931"/>
                  <a:pt x="126374"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4960137"/>
            <a:ext cx="7772400" cy="1463040"/>
          </a:xfrm>
        </p:spPr>
        <p:txBody>
          <a:bodyPr anchor="ctr">
            <a:normAutofit/>
          </a:bodyPr>
          <a:lstStyle>
            <a:lvl1pPr algn="r">
              <a:defRPr sz="5000" b="0" spc="200" baseline="0"/>
            </a:lvl1pPr>
          </a:lstStyle>
          <a:p>
            <a:r>
              <a:rPr lang="en-US"/>
              <a:t>Click to edit Master title style</a:t>
            </a:r>
            <a:endParaRPr lang="en-US" dirty="0"/>
          </a:p>
        </p:txBody>
      </p:sp>
      <p:sp>
        <p:nvSpPr>
          <p:cNvPr id="3" name="Text Placeholder 2"/>
          <p:cNvSpPr>
            <a:spLocks noGrp="1"/>
          </p:cNvSpPr>
          <p:nvPr>
            <p:ph type="body" idx="1"/>
          </p:nvPr>
        </p:nvSpPr>
        <p:spPr>
          <a:xfrm>
            <a:off x="8610600" y="4960137"/>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E5B5A6F3-78FB-4346-8696-64E241C7F347}" type="datetimeFigureOut">
              <a:rPr lang="en-GB" smtClean="0"/>
              <a:t>28/05/2019</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7908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024128" y="585216"/>
            <a:ext cx="9720072" cy="1499616"/>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24127"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989320" y="2286000"/>
            <a:ext cx="475488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5B5A6F3-78FB-4346-8696-64E241C7F347}" type="datetimeFigureOut">
              <a:rPr lang="en-GB" smtClean="0"/>
              <a:t>28/05/2019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542289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24128" y="2179636"/>
            <a:ext cx="4754880" cy="822960"/>
          </a:xfrm>
        </p:spPr>
        <p:txBody>
          <a:bodyPr lIns="137160" rIns="137160" anchor="ctr">
            <a:normAutofit/>
          </a:bodyPr>
          <a:lstStyle>
            <a:lvl1pPr marL="0" indent="0">
              <a:spcBef>
                <a:spcPts val="0"/>
              </a:spcBef>
              <a:spcAft>
                <a:spcPts val="0"/>
              </a:spcAft>
              <a:buNone/>
              <a:defRPr sz="2300" b="0" cap="none"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2412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990888" y="2179636"/>
            <a:ext cx="4754880" cy="822960"/>
          </a:xfrm>
        </p:spPr>
        <p:txBody>
          <a:bodyPr lIns="137160" rIns="137160" anchor="ctr">
            <a:normAutofit/>
          </a:bodyPr>
          <a:lstStyle>
            <a:lvl1pPr marL="0" indent="0">
              <a:spcBef>
                <a:spcPts val="0"/>
              </a:spcBef>
              <a:spcAft>
                <a:spcPts val="0"/>
              </a:spcAft>
              <a:buNone/>
              <a:defRPr lang="en-US" sz="2300" b="0" kern="1200" cap="none"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800"/>
              </a:spcBef>
              <a:buNone/>
            </a:pPr>
            <a:r>
              <a:rPr lang="en-US"/>
              <a:t>Edit Master text styles</a:t>
            </a:r>
          </a:p>
        </p:txBody>
      </p:sp>
      <p:sp>
        <p:nvSpPr>
          <p:cNvPr id="6" name="Content Placeholder 5"/>
          <p:cNvSpPr>
            <a:spLocks noGrp="1"/>
          </p:cNvSpPr>
          <p:nvPr>
            <p:ph sz="quarter" idx="4"/>
          </p:nvPr>
        </p:nvSpPr>
        <p:spPr>
          <a:xfrm>
            <a:off x="5990888" y="2967788"/>
            <a:ext cx="4754880" cy="334157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5B5A6F3-78FB-4346-8696-64E241C7F347}" type="datetimeFigureOut">
              <a:rPr lang="en-GB" smtClean="0"/>
              <a:t>28/05/2019</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8200724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5B5A6F3-78FB-4346-8696-64E241C7F347}" type="datetimeFigureOut">
              <a:rPr lang="en-GB" smtClean="0"/>
              <a:t>28/05/2019</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11952325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B5A6F3-78FB-4346-8696-64E241C7F347}" type="datetimeFigureOut">
              <a:rPr lang="en-GB" smtClean="0"/>
              <a:t>28/05/2019</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927585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Title 7"/>
          <p:cNvSpPr>
            <a:spLocks noGrp="1"/>
          </p:cNvSpPr>
          <p:nvPr>
            <p:ph type="title"/>
          </p:nvPr>
        </p:nvSpPr>
        <p:spPr>
          <a:xfrm>
            <a:off x="1024128" y="471509"/>
            <a:ext cx="4389120" cy="1737360"/>
          </a:xfrm>
        </p:spPr>
        <p:txBody>
          <a:bodyPr>
            <a:noAutofit/>
          </a:bodyPr>
          <a:lstStyle>
            <a:lvl1pPr>
              <a:lnSpc>
                <a:spcPct val="80000"/>
              </a:lnSpc>
              <a:defRPr sz="4000"/>
            </a:lvl1pPr>
          </a:lstStyle>
          <a:p>
            <a:r>
              <a:rPr lang="en-US"/>
              <a:t>Click to edit Master title style</a:t>
            </a:r>
            <a:endParaRPr lang="en-US" dirty="0"/>
          </a:p>
        </p:txBody>
      </p:sp>
      <p:sp>
        <p:nvSpPr>
          <p:cNvPr id="3" name="Content Placeholder 2"/>
          <p:cNvSpPr>
            <a:spLocks noGrp="1"/>
          </p:cNvSpPr>
          <p:nvPr>
            <p:ph idx="1"/>
          </p:nvPr>
        </p:nvSpPr>
        <p:spPr>
          <a:xfrm>
            <a:off x="5715000" y="822960"/>
            <a:ext cx="5678424" cy="5184648"/>
          </a:xfrm>
        </p:spPr>
        <p:txBody>
          <a:bodyPr/>
          <a:lstStyle>
            <a:lvl1pPr>
              <a:defRPr sz="2400"/>
            </a:lvl1pPr>
            <a:lvl2pPr>
              <a:defRPr sz="20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024128" y="2257506"/>
            <a:ext cx="4389120" cy="3762294"/>
          </a:xfrm>
        </p:spPr>
        <p:txBody>
          <a:bodyPr lIns="91440" rIns="91440">
            <a:normAutofit/>
          </a:bodyPr>
          <a:lstStyle>
            <a:lvl1pPr marL="0" indent="0">
              <a:lnSpc>
                <a:spcPct val="108000"/>
              </a:lnSpc>
              <a:spcBef>
                <a:spcPts val="6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E5B5A6F3-78FB-4346-8696-64E241C7F347}" type="datetimeFigureOut">
              <a:rPr lang="en-GB" smtClean="0"/>
              <a:t>28/05/2019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spTree>
    <p:extLst>
      <p:ext uri="{BB962C8B-B14F-4D97-AF65-F5344CB8AC3E}">
        <p14:creationId xmlns:p14="http://schemas.microsoft.com/office/powerpoint/2010/main" val="3890781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4960138"/>
            <a:ext cx="7772400" cy="1463040"/>
          </a:xfrm>
        </p:spPr>
        <p:txBody>
          <a:bodyPr anchor="ctr">
            <a:normAutofit/>
          </a:bodyPr>
          <a:lstStyle>
            <a:lvl1pPr algn="r">
              <a:defRPr sz="5000" spc="2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0" y="-1"/>
            <a:ext cx="12188952" cy="4572000"/>
          </a:xfrm>
          <a:solidFill>
            <a:schemeClr val="accent1">
              <a:lumMod val="60000"/>
              <a:lumOff val="40000"/>
            </a:schemeClr>
          </a:solidFill>
        </p:spPr>
        <p:txBody>
          <a:bodyPr lIns="457200" tIns="365760" rIns="45720" bIns="4572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610600" y="4960138"/>
            <a:ext cx="3200400" cy="1463040"/>
          </a:xfrm>
        </p:spPr>
        <p:txBody>
          <a:bodyPr lIns="91440" rIns="91440" anchor="ctr">
            <a:normAutofit/>
          </a:bodyPr>
          <a:lstStyle>
            <a:lvl1pPr marL="0" indent="0">
              <a:lnSpc>
                <a:spcPct val="100000"/>
              </a:lnSpc>
              <a:spcBef>
                <a:spcPts val="0"/>
              </a:spcBef>
              <a:buNone/>
              <a:defRPr sz="1800">
                <a:solidFill>
                  <a:schemeClr val="tx1">
                    <a:lumMod val="95000"/>
                    <a:lumOff val="5000"/>
                  </a:schemeClr>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E5B5A6F3-78FB-4346-8696-64E241C7F347}" type="datetimeFigureOut">
              <a:rPr lang="en-GB" smtClean="0"/>
              <a:t>28/05/2019</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7900A916-0AAD-4D3E-85A2-D1152DA14D3B}" type="slidenum">
              <a:rPr lang="en-GB" smtClean="0"/>
              <a:t>‹#›</a:t>
            </a:fld>
            <a:endParaRPr lang="en-GB"/>
          </a:p>
        </p:txBody>
      </p:sp>
      <p:cxnSp>
        <p:nvCxnSpPr>
          <p:cNvPr id="8" name="Straight Connector 7"/>
          <p:cNvCxnSpPr/>
          <p:nvPr/>
        </p:nvCxnSpPr>
        <p:spPr>
          <a:xfrm flipV="1">
            <a:off x="8386843" y="5264106"/>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6663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24128" y="585216"/>
            <a:ext cx="9720072" cy="1499616"/>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24128" y="2286000"/>
            <a:ext cx="9720073" cy="4023360"/>
          </a:xfrm>
          <a:prstGeom prst="rect">
            <a:avLst/>
          </a:prstGeom>
        </p:spPr>
        <p:txBody>
          <a:bodyPr vert="horz" lIns="45720" tIns="45720" rIns="4572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24129" y="6470704"/>
            <a:ext cx="2154143"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E5B5A6F3-78FB-4346-8696-64E241C7F347}" type="datetimeFigureOut">
              <a:rPr lang="en-GB" smtClean="0"/>
              <a:t>28/05/2019</a:t>
            </a:fld>
            <a:endParaRPr lang="en-GB"/>
          </a:p>
        </p:txBody>
      </p:sp>
      <p:sp>
        <p:nvSpPr>
          <p:cNvPr id="5" name="Footer Placeholder 4"/>
          <p:cNvSpPr>
            <a:spLocks noGrp="1"/>
          </p:cNvSpPr>
          <p:nvPr>
            <p:ph type="ftr" sz="quarter" idx="3"/>
          </p:nvPr>
        </p:nvSpPr>
        <p:spPr>
          <a:xfrm>
            <a:off x="4842932" y="6470704"/>
            <a:ext cx="5901459" cy="274320"/>
          </a:xfrm>
          <a:prstGeom prst="rect">
            <a:avLst/>
          </a:prstGeom>
        </p:spPr>
        <p:txBody>
          <a:bodyPr vert="horz" lIns="91440" tIns="45720" rIns="91440" bIns="45720" rtlCol="0" anchor="ctr"/>
          <a:lstStyle>
            <a:lvl1pPr algn="r">
              <a:defRPr sz="1000" cap="all" baseline="0">
                <a:solidFill>
                  <a:schemeClr val="tx1">
                    <a:lumMod val="95000"/>
                    <a:lumOff val="5000"/>
                  </a:schemeClr>
                </a:solidFill>
                <a:latin typeface="+mj-lt"/>
              </a:defRPr>
            </a:lvl1pPr>
          </a:lstStyle>
          <a:p>
            <a:endParaRPr lang="en-GB"/>
          </a:p>
        </p:txBody>
      </p:sp>
      <p:sp>
        <p:nvSpPr>
          <p:cNvPr id="6" name="Slide Number Placeholder 5"/>
          <p:cNvSpPr>
            <a:spLocks noGrp="1"/>
          </p:cNvSpPr>
          <p:nvPr>
            <p:ph type="sldNum" sz="quarter" idx="4"/>
          </p:nvPr>
        </p:nvSpPr>
        <p:spPr>
          <a:xfrm>
            <a:off x="10837333" y="6470704"/>
            <a:ext cx="973667" cy="274320"/>
          </a:xfrm>
          <a:prstGeom prst="rect">
            <a:avLst/>
          </a:prstGeom>
        </p:spPr>
        <p:txBody>
          <a:bodyPr vert="horz" lIns="91440" tIns="45720" rIns="91440" bIns="45720" rtlCol="0" anchor="ctr"/>
          <a:lstStyle>
            <a:lvl1pPr algn="l">
              <a:defRPr sz="1000">
                <a:solidFill>
                  <a:schemeClr val="tx1">
                    <a:lumMod val="95000"/>
                    <a:lumOff val="5000"/>
                  </a:schemeClr>
                </a:solidFill>
                <a:latin typeface="+mj-lt"/>
              </a:defRPr>
            </a:lvl1pPr>
          </a:lstStyle>
          <a:p>
            <a:fld id="{7900A916-0AAD-4D3E-85A2-D1152DA14D3B}" type="slidenum">
              <a:rPr lang="en-GB" smtClean="0"/>
              <a:t>‹#›</a:t>
            </a:fld>
            <a:endParaRPr lang="en-GB"/>
          </a:p>
        </p:txBody>
      </p:sp>
      <p:cxnSp>
        <p:nvCxnSpPr>
          <p:cNvPr id="7" name="Straight Connector 6"/>
          <p:cNvCxnSpPr/>
          <p:nvPr/>
        </p:nvCxnSpPr>
        <p:spPr>
          <a:xfrm flipV="1">
            <a:off x="762000" y="826324"/>
            <a:ext cx="0" cy="9144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0748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0000"/>
        </a:lnSpc>
        <a:spcBef>
          <a:spcPct val="0"/>
        </a:spcBef>
        <a:buNone/>
        <a:defRPr sz="5000" kern="1200" cap="all" spc="100" baseline="0">
          <a:solidFill>
            <a:schemeClr val="tx1">
              <a:lumMod val="95000"/>
              <a:lumOff val="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s://en.wikipedia.org/wiki/Code_coverage"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tiff"/></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hyperlink" Target="https://www.divio.com/blog/documentation/"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github.com/bdcaf/cookiecutter-r-data-analysis" TargetMode="Externa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s://github.com/mamonu/bumblebee"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hyperlink" Target="https://www.udemy.com/reproducible-analytical-pipelines/" TargetMode="External"/><Relationship Id="rId13" Type="http://schemas.openxmlformats.org/officeDocument/2006/relationships/hyperlink" Target="https://github.com/ericmjl/pyjanitor" TargetMode="External"/><Relationship Id="rId3" Type="http://schemas.openxmlformats.org/officeDocument/2006/relationships/hyperlink" Target="https://www.oreilly.com/library/view/python-testing-with/9781680502848/" TargetMode="External"/><Relationship Id="rId7" Type="http://schemas.openxmlformats.org/officeDocument/2006/relationships/hyperlink" Target="https://medium.com/homeaway-tech-blog/write-better-python-with-hypothesis-5b31ac268b69" TargetMode="External"/><Relationship Id="rId12" Type="http://schemas.openxmlformats.org/officeDocument/2006/relationships/hyperlink" Target="https://github.com/audreyr/cookiecutter" TargetMode="External"/><Relationship Id="rId2" Type="http://schemas.openxmlformats.org/officeDocument/2006/relationships/hyperlink" Target="https://certifications.bcs.org/upload/pdf/swt-intermediate-reading.pdf" TargetMode="External"/><Relationship Id="rId1" Type="http://schemas.openxmlformats.org/officeDocument/2006/relationships/slideLayout" Target="../slideLayouts/slideLayout2.xml"/><Relationship Id="rId6" Type="http://schemas.openxmlformats.org/officeDocument/2006/relationships/hyperlink" Target="https://docs.pytest.org/en/latest/" TargetMode="External"/><Relationship Id="rId11" Type="http://schemas.openxmlformats.org/officeDocument/2006/relationships/hyperlink" Target="https://github.com/tox-dev/tox" TargetMode="External"/><Relationship Id="rId5" Type="http://schemas.openxmlformats.org/officeDocument/2006/relationships/hyperlink" Target="https://hypothesis.works/articles/" TargetMode="External"/><Relationship Id="rId10" Type="http://schemas.openxmlformats.org/officeDocument/2006/relationships/hyperlink" Target="https://github.com/HypothesisWorks/hypothesis" TargetMode="External"/><Relationship Id="rId4" Type="http://schemas.openxmlformats.org/officeDocument/2006/relationships/hyperlink" Target="https://martinfowler.com/articles/practical-test-pyramid.html" TargetMode="External"/><Relationship Id="rId9" Type="http://schemas.openxmlformats.org/officeDocument/2006/relationships/hyperlink" Target="https://github.com/pytest-dev/pytest" TargetMode="External"/><Relationship Id="rId14" Type="http://schemas.openxmlformats.org/officeDocument/2006/relationships/hyperlink" Target="https://www.bbc.co.uk/news/magazine-22223190"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9">
            <a:extLst>
              <a:ext uri="{FF2B5EF4-FFF2-40B4-BE49-F238E27FC236}">
                <a16:creationId xmlns:a16="http://schemas.microsoft.com/office/drawing/2014/main" id="{4038CB10-1F5C-4D54-9DF7-12586DE5B0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7546" y="4572000"/>
            <a:ext cx="7058307" cy="19642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D6FBBDD-B89F-44E3-BDDE-6D41D735AEB0}"/>
              </a:ext>
            </a:extLst>
          </p:cNvPr>
          <p:cNvSpPr>
            <a:spLocks noGrp="1"/>
          </p:cNvSpPr>
          <p:nvPr>
            <p:ph type="title"/>
          </p:nvPr>
        </p:nvSpPr>
        <p:spPr>
          <a:xfrm>
            <a:off x="524256" y="4767072"/>
            <a:ext cx="6594189" cy="1625210"/>
          </a:xfrm>
        </p:spPr>
        <p:txBody>
          <a:bodyPr>
            <a:normAutofit/>
          </a:bodyPr>
          <a:lstStyle/>
          <a:p>
            <a:pPr algn="r"/>
            <a:r>
              <a:rPr lang="en-GB" dirty="0">
                <a:solidFill>
                  <a:srgbClr val="FFFFFF"/>
                </a:solidFill>
              </a:rPr>
              <a:t>Theodore </a:t>
            </a:r>
            <a:r>
              <a:rPr lang="en-GB" dirty="0" err="1">
                <a:solidFill>
                  <a:srgbClr val="FFFFFF"/>
                </a:solidFill>
              </a:rPr>
              <a:t>MANAssis</a:t>
            </a:r>
            <a:r>
              <a:rPr lang="en-GB" dirty="0">
                <a:solidFill>
                  <a:srgbClr val="FFFFFF"/>
                </a:solidFill>
              </a:rPr>
              <a:t>  @ONS</a:t>
            </a:r>
            <a:br>
              <a:rPr lang="en-GB" dirty="0">
                <a:solidFill>
                  <a:srgbClr val="FFFFFF"/>
                </a:solidFill>
              </a:rPr>
            </a:br>
            <a:r>
              <a:rPr lang="en-GB" dirty="0">
                <a:solidFill>
                  <a:srgbClr val="FFFFFF"/>
                </a:solidFill>
              </a:rPr>
              <a:t>Testing (A RAP PERSPECTIVE)</a:t>
            </a:r>
          </a:p>
        </p:txBody>
      </p:sp>
      <p:sp>
        <p:nvSpPr>
          <p:cNvPr id="15" name="Rectangle 11">
            <a:extLst>
              <a:ext uri="{FF2B5EF4-FFF2-40B4-BE49-F238E27FC236}">
                <a16:creationId xmlns:a16="http://schemas.microsoft.com/office/drawing/2014/main" id="{73ED6512-6858-4552-B699-9A97FE9A4E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21732"/>
            <a:ext cx="4335613" cy="621453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D636A87A-4A3A-4A48-991A-C2E9AB49039D}"/>
              </a:ext>
            </a:extLst>
          </p:cNvPr>
          <p:cNvSpPr>
            <a:spLocks noGrp="1"/>
          </p:cNvSpPr>
          <p:nvPr>
            <p:ph idx="1"/>
          </p:nvPr>
        </p:nvSpPr>
        <p:spPr>
          <a:xfrm>
            <a:off x="7967773" y="1002819"/>
            <a:ext cx="3424739" cy="4852362"/>
          </a:xfrm>
        </p:spPr>
        <p:txBody>
          <a:bodyPr anchor="ctr">
            <a:normAutofit/>
          </a:bodyPr>
          <a:lstStyle/>
          <a:p>
            <a:r>
              <a:rPr lang="en-GB" sz="2400" b="1" dirty="0">
                <a:solidFill>
                  <a:srgbClr val="FFFFFF"/>
                </a:solidFill>
              </a:rPr>
              <a:t>Testing</a:t>
            </a:r>
          </a:p>
          <a:p>
            <a:r>
              <a:rPr lang="en-GB" dirty="0">
                <a:solidFill>
                  <a:srgbClr val="FFFFFF"/>
                </a:solidFill>
              </a:rPr>
              <a:t>Coverage</a:t>
            </a:r>
          </a:p>
          <a:p>
            <a:r>
              <a:rPr lang="en-GB" dirty="0">
                <a:solidFill>
                  <a:srgbClr val="FFFFFF"/>
                </a:solidFill>
              </a:rPr>
              <a:t>What to test?</a:t>
            </a:r>
          </a:p>
          <a:p>
            <a:r>
              <a:rPr lang="en-GB" dirty="0">
                <a:solidFill>
                  <a:srgbClr val="FFFFFF"/>
                </a:solidFill>
              </a:rPr>
              <a:t>Manual Testing</a:t>
            </a:r>
          </a:p>
          <a:p>
            <a:r>
              <a:rPr lang="en-GB" dirty="0">
                <a:solidFill>
                  <a:srgbClr val="FFFFFF"/>
                </a:solidFill>
              </a:rPr>
              <a:t>Automated testing </a:t>
            </a:r>
          </a:p>
          <a:p>
            <a:r>
              <a:rPr lang="en-GB" dirty="0">
                <a:solidFill>
                  <a:srgbClr val="FFFFFF"/>
                </a:solidFill>
              </a:rPr>
              <a:t>Property based testing</a:t>
            </a:r>
          </a:p>
          <a:p>
            <a:r>
              <a:rPr lang="en-GB" dirty="0">
                <a:solidFill>
                  <a:srgbClr val="FFFFFF"/>
                </a:solidFill>
              </a:rPr>
              <a:t>Mutation Testing</a:t>
            </a:r>
          </a:p>
          <a:p>
            <a:r>
              <a:rPr lang="en-GB" dirty="0">
                <a:solidFill>
                  <a:srgbClr val="FFFFFF"/>
                </a:solidFill>
              </a:rPr>
              <a:t>Continuous Integration (CI)</a:t>
            </a:r>
          </a:p>
          <a:p>
            <a:r>
              <a:rPr lang="en-GB" dirty="0">
                <a:solidFill>
                  <a:srgbClr val="FFFFFF"/>
                </a:solidFill>
              </a:rPr>
              <a:t>Package creation</a:t>
            </a:r>
          </a:p>
          <a:p>
            <a:endParaRPr lang="en-GB" dirty="0">
              <a:solidFill>
                <a:srgbClr val="FFFFFF"/>
              </a:solidFill>
            </a:endParaRPr>
          </a:p>
          <a:p>
            <a:endParaRPr lang="en-GB" dirty="0">
              <a:solidFill>
                <a:srgbClr val="FFFFFF"/>
              </a:solidFill>
            </a:endParaRPr>
          </a:p>
          <a:p>
            <a:endParaRPr lang="en-GB" dirty="0">
              <a:solidFill>
                <a:srgbClr val="FFFFFF"/>
              </a:solidFill>
            </a:endParaRPr>
          </a:p>
        </p:txBody>
      </p:sp>
      <p:pic>
        <p:nvPicPr>
          <p:cNvPr id="5" name="Picture 4">
            <a:extLst>
              <a:ext uri="{FF2B5EF4-FFF2-40B4-BE49-F238E27FC236}">
                <a16:creationId xmlns:a16="http://schemas.microsoft.com/office/drawing/2014/main" id="{00DEA623-72FE-419E-944A-9C6D8A9D7BA4}"/>
              </a:ext>
            </a:extLst>
          </p:cNvPr>
          <p:cNvPicPr>
            <a:picLocks noChangeAspect="1"/>
          </p:cNvPicPr>
          <p:nvPr/>
        </p:nvPicPr>
        <p:blipFill rotWithShape="1">
          <a:blip r:embed="rId2">
            <a:extLst>
              <a:ext uri="{28A0092B-C50C-407E-A947-70E740481C1C}">
                <a14:useLocalDpi xmlns:a14="http://schemas.microsoft.com/office/drawing/2010/main" val="0"/>
              </a:ext>
            </a:extLst>
          </a:blip>
          <a:srcRect l="-873" r="-2766" b="2"/>
          <a:stretch/>
        </p:blipFill>
        <p:spPr>
          <a:xfrm>
            <a:off x="250723" y="2682250"/>
            <a:ext cx="7500491" cy="1745766"/>
          </a:xfrm>
          <a:prstGeom prst="rect">
            <a:avLst/>
          </a:prstGeom>
        </p:spPr>
      </p:pic>
      <p:pic>
        <p:nvPicPr>
          <p:cNvPr id="7" name="Picture 6">
            <a:extLst>
              <a:ext uri="{FF2B5EF4-FFF2-40B4-BE49-F238E27FC236}">
                <a16:creationId xmlns:a16="http://schemas.microsoft.com/office/drawing/2014/main" id="{69B8ABD9-9D1E-4679-A93A-CA9BA62B3D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5203" y="254439"/>
            <a:ext cx="2931696" cy="2427811"/>
          </a:xfrm>
          <a:prstGeom prst="rect">
            <a:avLst/>
          </a:prstGeom>
        </p:spPr>
      </p:pic>
    </p:spTree>
    <p:extLst>
      <p:ext uri="{BB962C8B-B14F-4D97-AF65-F5344CB8AC3E}">
        <p14:creationId xmlns:p14="http://schemas.microsoft.com/office/powerpoint/2010/main" val="20277316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Property based testing (</a:t>
            </a:r>
            <a:r>
              <a:rPr lang="en-GB" dirty="0">
                <a:highlight>
                  <a:srgbClr val="FFFF00"/>
                </a:highlight>
              </a:rPr>
              <a:t>nice to have</a:t>
            </a:r>
            <a:r>
              <a:rPr lang="en-GB" dirty="0"/>
              <a:t>)</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1958109"/>
            <a:ext cx="8360016" cy="4314675"/>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a:buFont typeface="Arial" panose="020B0604020202020204" pitchFamily="34" charset="0"/>
              <a:buChar char="•"/>
            </a:pPr>
            <a:r>
              <a:rPr lang="en-GB" dirty="0">
                <a:sym typeface="Wingdings" panose="05000000000000000000" pitchFamily="2" charset="2"/>
              </a:rPr>
              <a:t>A bit more involved</a:t>
            </a:r>
          </a:p>
          <a:p>
            <a:pPr marL="0" indent="0">
              <a:buNone/>
            </a:pPr>
            <a:endParaRPr lang="en-GB" dirty="0">
              <a:sym typeface="Wingdings" panose="05000000000000000000" pitchFamily="2" charset="2"/>
            </a:endParaRPr>
          </a:p>
          <a:p>
            <a:pPr lvl="1">
              <a:buFont typeface="Wingdings" pitchFamily="2" charset="2"/>
              <a:buChar char="§"/>
            </a:pPr>
            <a:r>
              <a:rPr lang="en-GB" dirty="0"/>
              <a:t>   Writing good properties can be hard</a:t>
            </a:r>
          </a:p>
          <a:p>
            <a:pPr lvl="1">
              <a:buFont typeface="Wingdings" pitchFamily="2" charset="2"/>
              <a:buChar char="§"/>
            </a:pPr>
            <a:r>
              <a:rPr lang="en-GB" dirty="0"/>
              <a:t>   Writing good generators can be even harder </a:t>
            </a:r>
          </a:p>
          <a:p>
            <a:pPr marL="0" indent="0">
              <a:buNone/>
            </a:pPr>
            <a:r>
              <a:rPr lang="en-GB" dirty="0"/>
              <a:t> </a:t>
            </a:r>
          </a:p>
          <a:p>
            <a:pPr>
              <a:buFont typeface="Wingdings" pitchFamily="2" charset="2"/>
              <a:buChar char="§"/>
            </a:pPr>
            <a:r>
              <a:rPr lang="en-GB" dirty="0"/>
              <a:t>  PBTs are more general</a:t>
            </a:r>
          </a:p>
          <a:p>
            <a:pPr lvl="1">
              <a:buFont typeface="Wingdings" pitchFamily="2" charset="2"/>
              <a:buChar char="§"/>
            </a:pPr>
            <a:r>
              <a:rPr lang="en-GB" dirty="0"/>
              <a:t> One property-based test can replace many example-based tests. </a:t>
            </a:r>
          </a:p>
          <a:p>
            <a:pPr lvl="1">
              <a:buFont typeface="Wingdings" pitchFamily="2" charset="2"/>
              <a:buChar char="§"/>
            </a:pPr>
            <a:r>
              <a:rPr lang="en-GB" dirty="0"/>
              <a:t> PBTs can reveal overlooked edge cases </a:t>
            </a:r>
          </a:p>
          <a:p>
            <a:pPr lvl="2">
              <a:buFont typeface="Wingdings" pitchFamily="2" charset="2"/>
              <a:buChar char="§"/>
            </a:pPr>
            <a:r>
              <a:rPr lang="en-GB"/>
              <a:t> </a:t>
            </a:r>
            <a:r>
              <a:rPr lang="en-GB" dirty="0"/>
              <a:t>Nulls, negative numbers, weird strings, etc. </a:t>
            </a:r>
          </a:p>
        </p:txBody>
      </p:sp>
    </p:spTree>
    <p:extLst>
      <p:ext uri="{BB962C8B-B14F-4D97-AF65-F5344CB8AC3E}">
        <p14:creationId xmlns:p14="http://schemas.microsoft.com/office/powerpoint/2010/main" val="10766616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014E-49BF-4733-8C90-8D5165DF75F5}"/>
              </a:ext>
            </a:extLst>
          </p:cNvPr>
          <p:cNvSpPr>
            <a:spLocks noGrp="1"/>
          </p:cNvSpPr>
          <p:nvPr>
            <p:ph type="title"/>
          </p:nvPr>
        </p:nvSpPr>
        <p:spPr/>
        <p:txBody>
          <a:bodyPr/>
          <a:lstStyle/>
          <a:p>
            <a:r>
              <a:rPr lang="en-GB" dirty="0"/>
              <a:t>Code/Test Coverage </a:t>
            </a:r>
          </a:p>
        </p:txBody>
      </p:sp>
      <p:sp>
        <p:nvSpPr>
          <p:cNvPr id="3" name="Content Placeholder 2">
            <a:extLst>
              <a:ext uri="{FF2B5EF4-FFF2-40B4-BE49-F238E27FC236}">
                <a16:creationId xmlns:a16="http://schemas.microsoft.com/office/drawing/2014/main" id="{ACFEB340-883C-4478-9B78-E903E6855204}"/>
              </a:ext>
            </a:extLst>
          </p:cNvPr>
          <p:cNvSpPr>
            <a:spLocks noGrp="1"/>
          </p:cNvSpPr>
          <p:nvPr>
            <p:ph idx="1"/>
          </p:nvPr>
        </p:nvSpPr>
        <p:spPr>
          <a:xfrm>
            <a:off x="693304" y="2057686"/>
            <a:ext cx="7176078" cy="3234750"/>
          </a:xfrm>
        </p:spPr>
        <p:txBody>
          <a:bodyPr>
            <a:normAutofit/>
          </a:bodyPr>
          <a:lstStyle/>
          <a:p>
            <a:pPr>
              <a:buFont typeface="Wingdings" pitchFamily="2" charset="2"/>
              <a:buChar char="§"/>
            </a:pPr>
            <a:r>
              <a:rPr lang="en-US" sz="1800" dirty="0"/>
              <a:t>Some parts of your code end up being tested, some don’t.</a:t>
            </a:r>
          </a:p>
          <a:p>
            <a:pPr>
              <a:buFont typeface="Wingdings" pitchFamily="2" charset="2"/>
              <a:buChar char="§"/>
            </a:pPr>
            <a:r>
              <a:rPr lang="en-US" sz="1800" b="1" dirty="0">
                <a:hlinkClick r:id="rId2"/>
              </a:rPr>
              <a:t>Code coverage</a:t>
            </a:r>
            <a:r>
              <a:rPr lang="en-US" sz="1800" dirty="0"/>
              <a:t> (or test coverage) is a measure of how much of your code is executed by tests.</a:t>
            </a:r>
          </a:p>
          <a:p>
            <a:pPr>
              <a:buFont typeface="Wingdings" pitchFamily="2" charset="2"/>
              <a:buChar char="§"/>
            </a:pPr>
            <a:r>
              <a:rPr lang="en-US" sz="1800" dirty="0"/>
              <a:t>A </a:t>
            </a:r>
            <a:r>
              <a:rPr lang="en-US" sz="1800" b="1" dirty="0"/>
              <a:t>code coverage tool</a:t>
            </a:r>
            <a:r>
              <a:rPr lang="en-US" sz="1800" dirty="0"/>
              <a:t> runs your test suite against a logged version of your program, and reports its coverage. </a:t>
            </a:r>
          </a:p>
          <a:p>
            <a:pPr>
              <a:buFont typeface="Wingdings" pitchFamily="2" charset="2"/>
              <a:buChar char="§"/>
            </a:pPr>
            <a:r>
              <a:rPr lang="en-US" sz="1800" dirty="0" err="1"/>
              <a:t>Pytest</a:t>
            </a:r>
            <a:r>
              <a:rPr lang="en-US" sz="1800" dirty="0"/>
              <a:t> can get this functionality thru a coverage plugin</a:t>
            </a:r>
          </a:p>
          <a:p>
            <a:pPr>
              <a:buFont typeface="Wingdings" pitchFamily="2" charset="2"/>
              <a:buChar char="§"/>
            </a:pPr>
            <a:r>
              <a:rPr lang="en-US" sz="1800" dirty="0"/>
              <a:t>You can always setup your coverage tool to ignore certain parts that you don’t want to test. </a:t>
            </a:r>
          </a:p>
          <a:p>
            <a:pPr>
              <a:buFont typeface="Wingdings" pitchFamily="2" charset="2"/>
              <a:buChar char="§"/>
            </a:pPr>
            <a:endParaRPr lang="en-US" sz="1800" dirty="0"/>
          </a:p>
          <a:p>
            <a:pPr marL="0" indent="0">
              <a:buNone/>
            </a:pPr>
            <a:endParaRPr lang="en-GB" sz="1800" dirty="0"/>
          </a:p>
        </p:txBody>
      </p:sp>
      <p:pic>
        <p:nvPicPr>
          <p:cNvPr id="6" name="Picture 5">
            <a:extLst>
              <a:ext uri="{FF2B5EF4-FFF2-40B4-BE49-F238E27FC236}">
                <a16:creationId xmlns:a16="http://schemas.microsoft.com/office/drawing/2014/main" id="{104E800D-1F32-4585-933E-4AB5B884D6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6058" y="117050"/>
            <a:ext cx="4934267" cy="1967345"/>
          </a:xfrm>
          <a:prstGeom prst="rect">
            <a:avLst/>
          </a:prstGeom>
        </p:spPr>
      </p:pic>
      <p:sp>
        <p:nvSpPr>
          <p:cNvPr id="7" name="Rectangle 6">
            <a:extLst>
              <a:ext uri="{FF2B5EF4-FFF2-40B4-BE49-F238E27FC236}">
                <a16:creationId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spTree>
    <p:extLst>
      <p:ext uri="{BB962C8B-B14F-4D97-AF65-F5344CB8AC3E}">
        <p14:creationId xmlns:p14="http://schemas.microsoft.com/office/powerpoint/2010/main" val="17589891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014E-49BF-4733-8C90-8D5165DF75F5}"/>
              </a:ext>
            </a:extLst>
          </p:cNvPr>
          <p:cNvSpPr>
            <a:spLocks noGrp="1"/>
          </p:cNvSpPr>
          <p:nvPr>
            <p:ph type="title"/>
          </p:nvPr>
        </p:nvSpPr>
        <p:spPr/>
        <p:txBody>
          <a:bodyPr/>
          <a:lstStyle/>
          <a:p>
            <a:r>
              <a:rPr lang="en-GB" dirty="0"/>
              <a:t>“Covered” doesn’t mean “well tested” </a:t>
            </a:r>
          </a:p>
        </p:txBody>
      </p:sp>
      <p:sp>
        <p:nvSpPr>
          <p:cNvPr id="3" name="Content Placeholder 2">
            <a:extLst>
              <a:ext uri="{FF2B5EF4-FFF2-40B4-BE49-F238E27FC236}">
                <a16:creationId xmlns:a16="http://schemas.microsoft.com/office/drawing/2014/main" id="{ACFEB340-883C-4478-9B78-E903E6855204}"/>
              </a:ext>
            </a:extLst>
          </p:cNvPr>
          <p:cNvSpPr>
            <a:spLocks noGrp="1"/>
          </p:cNvSpPr>
          <p:nvPr>
            <p:ph idx="1"/>
          </p:nvPr>
        </p:nvSpPr>
        <p:spPr>
          <a:xfrm>
            <a:off x="453158" y="2084832"/>
            <a:ext cx="7176078" cy="3234750"/>
          </a:xfrm>
        </p:spPr>
        <p:txBody>
          <a:bodyPr>
            <a:normAutofit/>
          </a:bodyPr>
          <a:lstStyle/>
          <a:p>
            <a:pPr>
              <a:buFont typeface="Wingdings" pitchFamily="2" charset="2"/>
              <a:buChar char="§"/>
            </a:pPr>
            <a:endParaRPr lang="en-US" sz="1800" dirty="0"/>
          </a:p>
          <a:p>
            <a:pPr marL="0" indent="0">
              <a:buNone/>
            </a:pPr>
            <a:endParaRPr lang="en-GB" sz="1800" dirty="0"/>
          </a:p>
        </p:txBody>
      </p:sp>
      <p:pic>
        <p:nvPicPr>
          <p:cNvPr id="6" name="Picture 5">
            <a:extLst>
              <a:ext uri="{FF2B5EF4-FFF2-40B4-BE49-F238E27FC236}">
                <a16:creationId xmlns:a16="http://schemas.microsoft.com/office/drawing/2014/main" id="{104E800D-1F32-4585-933E-4AB5B884D6E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96161" y="4394868"/>
            <a:ext cx="2962282" cy="1181094"/>
          </a:xfrm>
          <a:prstGeom prst="rect">
            <a:avLst/>
          </a:prstGeom>
        </p:spPr>
      </p:pic>
      <p:sp>
        <p:nvSpPr>
          <p:cNvPr id="7" name="Rectangle 6">
            <a:extLst>
              <a:ext uri="{FF2B5EF4-FFF2-40B4-BE49-F238E27FC236}">
                <a16:creationId xmlns:a16="http://schemas.microsoft.com/office/drawing/2014/main" id="{D55F25AA-3B42-4EA3-9349-CB8AE6684130}"/>
              </a:ext>
            </a:extLst>
          </p:cNvPr>
          <p:cNvSpPr/>
          <p:nvPr/>
        </p:nvSpPr>
        <p:spPr>
          <a:xfrm>
            <a:off x="5300590" y="3290500"/>
            <a:ext cx="232756" cy="300082"/>
          </a:xfrm>
          <a:prstGeom prst="rect">
            <a:avLst/>
          </a:prstGeom>
        </p:spPr>
        <p:txBody>
          <a:bodyPr wrap="none">
            <a:spAutoFit/>
          </a:bodyPr>
          <a:lstStyle/>
          <a:p>
            <a:r>
              <a:rPr lang="en-GB" sz="1350" dirty="0">
                <a:solidFill>
                  <a:srgbClr val="333333"/>
                </a:solidFill>
                <a:latin typeface="PT Sans"/>
              </a:rPr>
              <a:t> </a:t>
            </a:r>
            <a:endParaRPr lang="en-GB" sz="1350" dirty="0"/>
          </a:p>
        </p:txBody>
      </p:sp>
      <p:pic>
        <p:nvPicPr>
          <p:cNvPr id="8" name="Picture 7">
            <a:extLst>
              <a:ext uri="{FF2B5EF4-FFF2-40B4-BE49-F238E27FC236}">
                <a16:creationId xmlns:a16="http://schemas.microsoft.com/office/drawing/2014/main" id="{7E109B7D-A7CC-9743-AE45-8C30E48B5AF6}"/>
              </a:ext>
            </a:extLst>
          </p:cNvPr>
          <p:cNvPicPr>
            <a:picLocks noChangeAspect="1"/>
          </p:cNvPicPr>
          <p:nvPr/>
        </p:nvPicPr>
        <p:blipFill>
          <a:blip r:embed="rId3"/>
          <a:stretch>
            <a:fillRect/>
          </a:stretch>
        </p:blipFill>
        <p:spPr>
          <a:xfrm>
            <a:off x="8041870" y="1652631"/>
            <a:ext cx="3927937" cy="2034833"/>
          </a:xfrm>
          <a:prstGeom prst="rect">
            <a:avLst/>
          </a:prstGeom>
        </p:spPr>
      </p:pic>
      <p:pic>
        <p:nvPicPr>
          <p:cNvPr id="3074" name="Picture 2" descr="page8image1781664">
            <a:extLst>
              <a:ext uri="{FF2B5EF4-FFF2-40B4-BE49-F238E27FC236}">
                <a16:creationId xmlns:a16="http://schemas.microsoft.com/office/drawing/2014/main" id="{2E6563E9-8E92-8644-AAFD-826EFE73E6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097" y="2918132"/>
            <a:ext cx="64262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37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C04-2FC9-451F-9767-721017716199}"/>
              </a:ext>
            </a:extLst>
          </p:cNvPr>
          <p:cNvSpPr>
            <a:spLocks noGrp="1"/>
          </p:cNvSpPr>
          <p:nvPr>
            <p:ph type="title"/>
          </p:nvPr>
        </p:nvSpPr>
        <p:spPr/>
        <p:txBody>
          <a:bodyPr/>
          <a:lstStyle/>
          <a:p>
            <a:r>
              <a:rPr lang="en-GB" dirty="0"/>
              <a:t>Automatic testing IV: Mutation Testing</a:t>
            </a:r>
          </a:p>
        </p:txBody>
      </p:sp>
      <p:sp>
        <p:nvSpPr>
          <p:cNvPr id="3" name="Content Placeholder 2">
            <a:extLst>
              <a:ext uri="{FF2B5EF4-FFF2-40B4-BE49-F238E27FC236}">
                <a16:creationId xmlns:a16="http://schemas.microsoft.com/office/drawing/2014/main" id="{788B2C42-AD00-4FA1-B35C-4CEC061E8E65}"/>
              </a:ext>
            </a:extLst>
          </p:cNvPr>
          <p:cNvSpPr>
            <a:spLocks noGrp="1"/>
          </p:cNvSpPr>
          <p:nvPr>
            <p:ph idx="1"/>
          </p:nvPr>
        </p:nvSpPr>
        <p:spPr/>
        <p:txBody>
          <a:bodyPr>
            <a:normAutofit lnSpcReduction="10000"/>
          </a:bodyPr>
          <a:lstStyle/>
          <a:p>
            <a:pPr>
              <a:buFont typeface="Wingdings" panose="05000000000000000000" pitchFamily="2" charset="2"/>
              <a:buChar char="§"/>
            </a:pPr>
            <a:r>
              <a:rPr lang="en-US" i="1" dirty="0"/>
              <a:t>Mutation testing involves </a:t>
            </a:r>
            <a:r>
              <a:rPr lang="en-US" i="1" dirty="0">
                <a:solidFill>
                  <a:schemeClr val="accent4"/>
                </a:solidFill>
              </a:rPr>
              <a:t>modifying</a:t>
            </a:r>
            <a:r>
              <a:rPr lang="en-US" i="1" dirty="0"/>
              <a:t> a program’s source code or byte code in small ways. </a:t>
            </a:r>
          </a:p>
          <a:p>
            <a:pPr>
              <a:buFont typeface="Wingdings" panose="05000000000000000000" pitchFamily="2" charset="2"/>
              <a:buChar char="§"/>
            </a:pPr>
            <a:r>
              <a:rPr lang="en-US" i="1" dirty="0"/>
              <a:t>A test suite that does not detect and reject the mutated code is considered defective. </a:t>
            </a:r>
          </a:p>
          <a:p>
            <a:pPr>
              <a:buFont typeface="Wingdings" panose="05000000000000000000" pitchFamily="2" charset="2"/>
              <a:buChar char="§"/>
            </a:pPr>
            <a:r>
              <a:rPr lang="en-US" i="1" dirty="0"/>
              <a:t>These so-called mutations, are based on </a:t>
            </a:r>
            <a:r>
              <a:rPr lang="en-US" i="1" dirty="0">
                <a:solidFill>
                  <a:schemeClr val="accent4"/>
                </a:solidFill>
              </a:rPr>
              <a:t>well-defined mutation operators </a:t>
            </a:r>
            <a:r>
              <a:rPr lang="en-US" i="1" dirty="0"/>
              <a:t>that either mimic typical programming errors (such as using the wrong operator or variable name) or force the creation of valuable tests (such as driving each expression to zero). </a:t>
            </a:r>
          </a:p>
          <a:p>
            <a:pPr>
              <a:buFont typeface="Wingdings" panose="05000000000000000000" pitchFamily="2" charset="2"/>
              <a:buChar char="§"/>
            </a:pPr>
            <a:r>
              <a:rPr lang="en-US" i="1" dirty="0"/>
              <a:t> The purpose is to help the tester develop effective tests or locate weaknesses in the test data used for the program or in sections of the code that are seldom or never accessed during execution.</a:t>
            </a:r>
          </a:p>
          <a:p>
            <a:pPr>
              <a:buFont typeface="Wingdings" panose="05000000000000000000" pitchFamily="2" charset="2"/>
              <a:buChar char="§"/>
            </a:pPr>
            <a:r>
              <a:rPr lang="en-GB" sz="1800" dirty="0">
                <a:latin typeface="Arial" panose="020B0604020202020204" pitchFamily="34" charset="0"/>
                <a:cs typeface="Arial" panose="020B0604020202020204" pitchFamily="34" charset="0"/>
              </a:rPr>
              <a:t>Related Python packages : </a:t>
            </a:r>
          </a:p>
          <a:p>
            <a:pPr lvl="2">
              <a:buFont typeface="Wingdings" panose="05000000000000000000" pitchFamily="2" charset="2"/>
              <a:buChar char="§"/>
            </a:pPr>
            <a:r>
              <a:rPr lang="en-GB" sz="1600" dirty="0" err="1">
                <a:latin typeface="Arial" panose="020B0604020202020204" pitchFamily="34" charset="0"/>
                <a:cs typeface="Arial" panose="020B0604020202020204" pitchFamily="34" charset="0"/>
              </a:rPr>
              <a:t>mutpy</a:t>
            </a:r>
            <a:r>
              <a:rPr lang="en-GB" sz="1600" dirty="0">
                <a:latin typeface="Arial" panose="020B0604020202020204" pitchFamily="34" charset="0"/>
                <a:cs typeface="Arial" panose="020B0604020202020204" pitchFamily="34" charset="0"/>
              </a:rPr>
              <a:t> /  </a:t>
            </a:r>
            <a:r>
              <a:rPr lang="en-GB" sz="1600" dirty="0" err="1">
                <a:latin typeface="Arial" panose="020B0604020202020204" pitchFamily="34" charset="0"/>
                <a:cs typeface="Arial" panose="020B0604020202020204" pitchFamily="34" charset="0"/>
              </a:rPr>
              <a:t>mutmut</a:t>
            </a:r>
            <a:r>
              <a:rPr lang="en-GB" sz="1600" dirty="0">
                <a:latin typeface="Arial" panose="020B0604020202020204" pitchFamily="34" charset="0"/>
                <a:cs typeface="Arial" panose="020B0604020202020204" pitchFamily="34" charset="0"/>
              </a:rPr>
              <a:t> / </a:t>
            </a:r>
            <a:r>
              <a:rPr lang="en-GB" sz="1600" u="sng" dirty="0" err="1">
                <a:latin typeface="Arial" panose="020B0604020202020204" pitchFamily="34" charset="0"/>
                <a:cs typeface="Arial" panose="020B0604020202020204" pitchFamily="34" charset="0"/>
              </a:rPr>
              <a:t>cosmic_ray</a:t>
            </a:r>
            <a:r>
              <a:rPr lang="en-GB" sz="1600" u="sng"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rPr>
              <a:t>(recommended)</a:t>
            </a:r>
          </a:p>
          <a:p>
            <a:pPr>
              <a:buFont typeface="Wingdings" panose="05000000000000000000" pitchFamily="2" charset="2"/>
              <a:buChar char="§"/>
            </a:pPr>
            <a:endParaRPr lang="en-GB" dirty="0"/>
          </a:p>
        </p:txBody>
      </p:sp>
      <p:pic>
        <p:nvPicPr>
          <p:cNvPr id="5" name="Picture 4">
            <a:extLst>
              <a:ext uri="{FF2B5EF4-FFF2-40B4-BE49-F238E27FC236}">
                <a16:creationId xmlns:a16="http://schemas.microsoft.com/office/drawing/2014/main" id="{18D26CF0-D30B-45B2-B13A-2805D428DADC}"/>
              </a:ext>
            </a:extLst>
          </p:cNvPr>
          <p:cNvPicPr>
            <a:picLocks noChangeAspect="1"/>
          </p:cNvPicPr>
          <p:nvPr/>
        </p:nvPicPr>
        <p:blipFill>
          <a:blip r:embed="rId2"/>
          <a:stretch>
            <a:fillRect/>
          </a:stretch>
        </p:blipFill>
        <p:spPr>
          <a:xfrm>
            <a:off x="10183397" y="5929312"/>
            <a:ext cx="1968949" cy="928688"/>
          </a:xfrm>
          <a:prstGeom prst="rect">
            <a:avLst/>
          </a:prstGeom>
        </p:spPr>
      </p:pic>
    </p:spTree>
    <p:extLst>
      <p:ext uri="{BB962C8B-B14F-4D97-AF65-F5344CB8AC3E}">
        <p14:creationId xmlns:p14="http://schemas.microsoft.com/office/powerpoint/2010/main" val="81250804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F9C04-2FC9-451F-9767-721017716199}"/>
              </a:ext>
            </a:extLst>
          </p:cNvPr>
          <p:cNvSpPr>
            <a:spLocks noGrp="1"/>
          </p:cNvSpPr>
          <p:nvPr>
            <p:ph type="title"/>
          </p:nvPr>
        </p:nvSpPr>
        <p:spPr/>
        <p:txBody>
          <a:bodyPr/>
          <a:lstStyle/>
          <a:p>
            <a:r>
              <a:rPr lang="en-GB" dirty="0"/>
              <a:t>Automatic testing IV: </a:t>
            </a:r>
            <a:br>
              <a:rPr lang="en-GB" dirty="0"/>
            </a:br>
            <a:r>
              <a:rPr lang="en-GB" dirty="0"/>
              <a:t>Mutation Testing</a:t>
            </a:r>
          </a:p>
        </p:txBody>
      </p:sp>
      <p:sp>
        <p:nvSpPr>
          <p:cNvPr id="3" name="Content Placeholder 2">
            <a:extLst>
              <a:ext uri="{FF2B5EF4-FFF2-40B4-BE49-F238E27FC236}">
                <a16:creationId xmlns:a16="http://schemas.microsoft.com/office/drawing/2014/main" id="{788B2C42-AD00-4FA1-B35C-4CEC061E8E65}"/>
              </a:ext>
            </a:extLst>
          </p:cNvPr>
          <p:cNvSpPr>
            <a:spLocks noGrp="1"/>
          </p:cNvSpPr>
          <p:nvPr>
            <p:ph idx="1"/>
          </p:nvPr>
        </p:nvSpPr>
        <p:spPr>
          <a:xfrm>
            <a:off x="616661" y="2235200"/>
            <a:ext cx="2976419" cy="2387600"/>
          </a:xfrm>
        </p:spPr>
        <p:txBody>
          <a:bodyPr>
            <a:normAutofit fontScale="92500" lnSpcReduction="10000"/>
          </a:bodyPr>
          <a:lstStyle/>
          <a:p>
            <a:pPr>
              <a:buFont typeface="Wingdings" panose="05000000000000000000" pitchFamily="2" charset="2"/>
              <a:buChar char="§"/>
            </a:pPr>
            <a:r>
              <a:rPr lang="en-US" i="1" dirty="0"/>
              <a:t>Mutation testing involves </a:t>
            </a:r>
            <a:r>
              <a:rPr lang="en-US" i="1" dirty="0">
                <a:solidFill>
                  <a:schemeClr val="accent4"/>
                </a:solidFill>
              </a:rPr>
              <a:t>modifying</a:t>
            </a:r>
            <a:r>
              <a:rPr lang="en-US" i="1" dirty="0"/>
              <a:t> a program’s source code or byte code in small ways. </a:t>
            </a:r>
          </a:p>
          <a:p>
            <a:pPr>
              <a:buFont typeface="Wingdings" panose="05000000000000000000" pitchFamily="2" charset="2"/>
              <a:buChar char="§"/>
            </a:pPr>
            <a:r>
              <a:rPr lang="en-US" i="1" dirty="0"/>
              <a:t>A test suite that does not detect and reject the mutated code is considered defective. </a:t>
            </a:r>
          </a:p>
          <a:p>
            <a:pPr>
              <a:buFont typeface="Wingdings" panose="05000000000000000000" pitchFamily="2" charset="2"/>
              <a:buChar char="§"/>
            </a:pPr>
            <a:endParaRPr lang="en-US" i="1" dirty="0"/>
          </a:p>
          <a:p>
            <a:pPr>
              <a:buFont typeface="Wingdings" panose="05000000000000000000" pitchFamily="2" charset="2"/>
              <a:buChar char="§"/>
            </a:pPr>
            <a:endParaRPr lang="en-US" i="1" dirty="0"/>
          </a:p>
          <a:p>
            <a:pPr>
              <a:buFont typeface="Wingdings" panose="05000000000000000000" pitchFamily="2" charset="2"/>
              <a:buChar char="§"/>
            </a:pPr>
            <a:endParaRPr lang="en-US" i="1" dirty="0"/>
          </a:p>
        </p:txBody>
      </p:sp>
      <p:pic>
        <p:nvPicPr>
          <p:cNvPr id="5" name="Picture 4">
            <a:extLst>
              <a:ext uri="{FF2B5EF4-FFF2-40B4-BE49-F238E27FC236}">
                <a16:creationId xmlns:a16="http://schemas.microsoft.com/office/drawing/2014/main" id="{18D26CF0-D30B-45B2-B13A-2805D428DADC}"/>
              </a:ext>
            </a:extLst>
          </p:cNvPr>
          <p:cNvPicPr>
            <a:picLocks noChangeAspect="1"/>
          </p:cNvPicPr>
          <p:nvPr/>
        </p:nvPicPr>
        <p:blipFill>
          <a:blip r:embed="rId2"/>
          <a:stretch>
            <a:fillRect/>
          </a:stretch>
        </p:blipFill>
        <p:spPr>
          <a:xfrm>
            <a:off x="10223051" y="5904988"/>
            <a:ext cx="1968949" cy="928688"/>
          </a:xfrm>
          <a:prstGeom prst="rect">
            <a:avLst/>
          </a:prstGeom>
        </p:spPr>
      </p:pic>
      <p:pic>
        <p:nvPicPr>
          <p:cNvPr id="6" name="Picture 5">
            <a:extLst>
              <a:ext uri="{FF2B5EF4-FFF2-40B4-BE49-F238E27FC236}">
                <a16:creationId xmlns:a16="http://schemas.microsoft.com/office/drawing/2014/main" id="{56EF3689-F096-B144-8D9B-E87D5FF483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9652" y="73891"/>
            <a:ext cx="4004671" cy="5486400"/>
          </a:xfrm>
          <a:prstGeom prst="rect">
            <a:avLst/>
          </a:prstGeom>
        </p:spPr>
      </p:pic>
      <p:pic>
        <p:nvPicPr>
          <p:cNvPr id="7" name="Picture 6">
            <a:extLst>
              <a:ext uri="{FF2B5EF4-FFF2-40B4-BE49-F238E27FC236}">
                <a16:creationId xmlns:a16="http://schemas.microsoft.com/office/drawing/2014/main" id="{83C1C674-07FB-A740-997B-044D1A3AE2F2}"/>
              </a:ext>
            </a:extLst>
          </p:cNvPr>
          <p:cNvPicPr>
            <a:picLocks noChangeAspect="1"/>
          </p:cNvPicPr>
          <p:nvPr/>
        </p:nvPicPr>
        <p:blipFill>
          <a:blip r:embed="rId4"/>
          <a:stretch>
            <a:fillRect/>
          </a:stretch>
        </p:blipFill>
        <p:spPr>
          <a:xfrm>
            <a:off x="3593080" y="2235200"/>
            <a:ext cx="4111624" cy="2215193"/>
          </a:xfrm>
          <a:prstGeom prst="rect">
            <a:avLst/>
          </a:prstGeom>
        </p:spPr>
      </p:pic>
    </p:spTree>
    <p:extLst>
      <p:ext uri="{BB962C8B-B14F-4D97-AF65-F5344CB8AC3E}">
        <p14:creationId xmlns:p14="http://schemas.microsoft.com/office/powerpoint/2010/main" val="34341702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A3812E-9510-4502-8DAB-62B11F8AC551}"/>
              </a:ext>
            </a:extLst>
          </p:cNvPr>
          <p:cNvSpPr>
            <a:spLocks noGrp="1"/>
          </p:cNvSpPr>
          <p:nvPr>
            <p:ph type="title"/>
          </p:nvPr>
        </p:nvSpPr>
        <p:spPr/>
        <p:txBody>
          <a:bodyPr/>
          <a:lstStyle/>
          <a:p>
            <a:r>
              <a:rPr lang="en-GB" dirty="0"/>
              <a:t>Unit testing…the end?</a:t>
            </a:r>
          </a:p>
        </p:txBody>
      </p:sp>
      <p:pic>
        <p:nvPicPr>
          <p:cNvPr id="4" name="Picture 3">
            <a:extLst>
              <a:ext uri="{FF2B5EF4-FFF2-40B4-BE49-F238E27FC236}">
                <a16:creationId xmlns:a16="http://schemas.microsoft.com/office/drawing/2014/main" id="{25559450-BCFC-48E6-AA71-A7BA275E0A71}"/>
              </a:ext>
            </a:extLst>
          </p:cNvPr>
          <p:cNvPicPr>
            <a:picLocks noChangeAspect="1"/>
          </p:cNvPicPr>
          <p:nvPr/>
        </p:nvPicPr>
        <p:blipFill>
          <a:blip r:embed="rId2"/>
          <a:stretch>
            <a:fillRect/>
          </a:stretch>
        </p:blipFill>
        <p:spPr>
          <a:xfrm>
            <a:off x="2526324" y="2084832"/>
            <a:ext cx="7883770" cy="4434621"/>
          </a:xfrm>
          <a:prstGeom prst="rect">
            <a:avLst/>
          </a:prstGeom>
        </p:spPr>
      </p:pic>
    </p:spTree>
    <p:extLst>
      <p:ext uri="{BB962C8B-B14F-4D97-AF65-F5344CB8AC3E}">
        <p14:creationId xmlns:p14="http://schemas.microsoft.com/office/powerpoint/2010/main" val="2502167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03F92C8-128B-47E7-95B6-367BAD6C3ECD}"/>
              </a:ext>
            </a:extLst>
          </p:cNvPr>
          <p:cNvPicPr>
            <a:picLocks noChangeAspect="1"/>
          </p:cNvPicPr>
          <p:nvPr/>
        </p:nvPicPr>
        <p:blipFill rotWithShape="1">
          <a:blip r:embed="rId2">
            <a:extLst>
              <a:ext uri="{28A0092B-C50C-407E-A947-70E740481C1C}">
                <a14:useLocalDpi xmlns:a14="http://schemas.microsoft.com/office/drawing/2010/main" val="0"/>
              </a:ext>
            </a:extLst>
          </a:blip>
          <a:srcRect t="11265" b="13735"/>
          <a:stretch/>
        </p:blipFill>
        <p:spPr>
          <a:xfrm>
            <a:off x="-2" y="0"/>
            <a:ext cx="12192001" cy="6863930"/>
          </a:xfrm>
          <a:prstGeom prst="rect">
            <a:avLst/>
          </a:prstGeom>
        </p:spPr>
      </p:pic>
    </p:spTree>
    <p:extLst>
      <p:ext uri="{BB962C8B-B14F-4D97-AF65-F5344CB8AC3E}">
        <p14:creationId xmlns:p14="http://schemas.microsoft.com/office/powerpoint/2010/main" val="2877363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1899203-8190-45E4-8036-4BF3F23C6D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70639" y="3163661"/>
            <a:ext cx="7746022" cy="3543508"/>
          </a:xfrm>
          <a:prstGeom prst="rect">
            <a:avLst/>
          </a:prstGeom>
        </p:spPr>
      </p:pic>
      <p:sp>
        <p:nvSpPr>
          <p:cNvPr id="4" name="Title 1">
            <a:extLst>
              <a:ext uri="{FF2B5EF4-FFF2-40B4-BE49-F238E27FC236}">
                <a16:creationId xmlns:a16="http://schemas.microsoft.com/office/drawing/2014/main" id="{85E5E727-EE70-46EF-AD7A-4CDA3FAC208B}"/>
              </a:ext>
            </a:extLst>
          </p:cNvPr>
          <p:cNvSpPr>
            <a:spLocks noGrp="1"/>
          </p:cNvSpPr>
          <p:nvPr>
            <p:ph type="title"/>
          </p:nvPr>
        </p:nvSpPr>
        <p:spPr/>
        <p:txBody>
          <a:bodyPr>
            <a:normAutofit/>
          </a:bodyPr>
          <a:lstStyle/>
          <a:p>
            <a:pPr algn="ctr"/>
            <a:r>
              <a:rPr lang="en-GB" sz="4800" dirty="0">
                <a:sym typeface="Wingdings" panose="05000000000000000000" pitchFamily="2" charset="2"/>
              </a:rPr>
              <a:t>Unit tests are not enough.</a:t>
            </a:r>
            <a:br>
              <a:rPr lang="en-GB" sz="4800" dirty="0">
                <a:sym typeface="Wingdings" panose="05000000000000000000" pitchFamily="2" charset="2"/>
              </a:rPr>
            </a:br>
            <a:endParaRPr lang="en-GB" sz="4800" dirty="0"/>
          </a:p>
        </p:txBody>
      </p:sp>
      <p:sp>
        <p:nvSpPr>
          <p:cNvPr id="3" name="Content Placeholder 2">
            <a:extLst>
              <a:ext uri="{FF2B5EF4-FFF2-40B4-BE49-F238E27FC236}">
                <a16:creationId xmlns:a16="http://schemas.microsoft.com/office/drawing/2014/main" id="{7BC6A594-7BFC-4401-9FD4-55800EDB34D7}"/>
              </a:ext>
            </a:extLst>
          </p:cNvPr>
          <p:cNvSpPr>
            <a:spLocks noGrp="1"/>
          </p:cNvSpPr>
          <p:nvPr>
            <p:ph idx="1"/>
          </p:nvPr>
        </p:nvSpPr>
        <p:spPr/>
        <p:txBody>
          <a:bodyPr/>
          <a:lstStyle/>
          <a:p>
            <a:pPr lvl="1">
              <a:buFontTx/>
              <a:buChar char="-"/>
            </a:pPr>
            <a:r>
              <a:rPr lang="en-GB" dirty="0">
                <a:sym typeface="Wingdings" panose="05000000000000000000" pitchFamily="2" charset="2"/>
              </a:rPr>
              <a:t>Also need </a:t>
            </a:r>
            <a:r>
              <a:rPr lang="en-GB" b="1" dirty="0">
                <a:sym typeface="Wingdings" panose="05000000000000000000" pitchFamily="2" charset="2"/>
              </a:rPr>
              <a:t>integration</a:t>
            </a:r>
            <a:r>
              <a:rPr lang="en-GB" dirty="0">
                <a:sym typeface="Wingdings" panose="05000000000000000000" pitchFamily="2" charset="2"/>
              </a:rPr>
              <a:t> tests as well to test how different functions / systems work together. </a:t>
            </a:r>
          </a:p>
          <a:p>
            <a:pPr lvl="1">
              <a:buFontTx/>
              <a:buChar char="-"/>
            </a:pPr>
            <a:r>
              <a:rPr lang="en-GB" b="1" dirty="0">
                <a:sym typeface="Wingdings" panose="05000000000000000000" pitchFamily="2" charset="2"/>
              </a:rPr>
              <a:t>End-to-End </a:t>
            </a:r>
            <a:r>
              <a:rPr lang="en-GB" dirty="0">
                <a:sym typeface="Wingdings" panose="05000000000000000000" pitchFamily="2" charset="2"/>
              </a:rPr>
              <a:t>tests are useful too. </a:t>
            </a:r>
          </a:p>
          <a:p>
            <a:pPr lvl="1">
              <a:buFontTx/>
              <a:buChar char="-"/>
            </a:pPr>
            <a:r>
              <a:rPr lang="en-GB" dirty="0">
                <a:sym typeface="Wingdings" panose="05000000000000000000" pitchFamily="2" charset="2"/>
              </a:rPr>
              <a:t>This kind of testing is very useful for the Reproducible Analytical </a:t>
            </a:r>
            <a:r>
              <a:rPr lang="en-GB" b="1" dirty="0">
                <a:sym typeface="Wingdings" panose="05000000000000000000" pitchFamily="2" charset="2"/>
              </a:rPr>
              <a:t>Pipelines</a:t>
            </a:r>
            <a:r>
              <a:rPr lang="en-GB" dirty="0">
                <a:sym typeface="Wingdings" panose="05000000000000000000" pitchFamily="2" charset="2"/>
              </a:rPr>
              <a:t> we are trying to help construct. </a:t>
            </a:r>
          </a:p>
          <a:p>
            <a:endParaRPr lang="en-GB" dirty="0"/>
          </a:p>
        </p:txBody>
      </p:sp>
      <p:pic>
        <p:nvPicPr>
          <p:cNvPr id="2" name="Picture 1">
            <a:extLst>
              <a:ext uri="{FF2B5EF4-FFF2-40B4-BE49-F238E27FC236}">
                <a16:creationId xmlns:a16="http://schemas.microsoft.com/office/drawing/2014/main" id="{7E81AEE9-AF4E-42A0-8E2D-AFDA1CE82F3C}"/>
              </a:ext>
            </a:extLst>
          </p:cNvPr>
          <p:cNvPicPr>
            <a:picLocks noChangeAspect="1"/>
          </p:cNvPicPr>
          <p:nvPr/>
        </p:nvPicPr>
        <p:blipFill>
          <a:blip r:embed="rId3"/>
          <a:stretch>
            <a:fillRect/>
          </a:stretch>
        </p:blipFill>
        <p:spPr>
          <a:xfrm>
            <a:off x="9076865" y="347424"/>
            <a:ext cx="1810669" cy="1499746"/>
          </a:xfrm>
          <a:prstGeom prst="rect">
            <a:avLst/>
          </a:prstGeom>
        </p:spPr>
      </p:pic>
    </p:spTree>
    <p:extLst>
      <p:ext uri="{BB962C8B-B14F-4D97-AF65-F5344CB8AC3E}">
        <p14:creationId xmlns:p14="http://schemas.microsoft.com/office/powerpoint/2010/main" val="3337919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A33A-7A6B-4532-9D15-1845FDB53CD2}"/>
              </a:ext>
            </a:extLst>
          </p:cNvPr>
          <p:cNvSpPr>
            <a:spLocks noGrp="1"/>
          </p:cNvSpPr>
          <p:nvPr>
            <p:ph type="title"/>
          </p:nvPr>
        </p:nvSpPr>
        <p:spPr/>
        <p:txBody>
          <a:bodyPr/>
          <a:lstStyle/>
          <a:p>
            <a:r>
              <a:rPr lang="en-GB" dirty="0"/>
              <a:t>Integration Testing</a:t>
            </a:r>
          </a:p>
        </p:txBody>
      </p:sp>
      <p:pic>
        <p:nvPicPr>
          <p:cNvPr id="4" name="Content Placeholder 3">
            <a:extLst>
              <a:ext uri="{FF2B5EF4-FFF2-40B4-BE49-F238E27FC236}">
                <a16:creationId xmlns:a16="http://schemas.microsoft.com/office/drawing/2014/main" id="{3FA53B3F-4B4E-4B14-BC36-A066308E0B81}"/>
              </a:ext>
            </a:extLst>
          </p:cNvPr>
          <p:cNvPicPr>
            <a:picLocks noGrp="1" noChangeAspect="1"/>
          </p:cNvPicPr>
          <p:nvPr>
            <p:ph idx="1"/>
          </p:nvPr>
        </p:nvPicPr>
        <p:blipFill>
          <a:blip r:embed="rId2"/>
          <a:stretch>
            <a:fillRect/>
          </a:stretch>
        </p:blipFill>
        <p:spPr>
          <a:xfrm>
            <a:off x="2337289" y="3212654"/>
            <a:ext cx="4033189" cy="2268669"/>
          </a:xfrm>
          <a:prstGeom prst="rect">
            <a:avLst/>
          </a:prstGeom>
        </p:spPr>
      </p:pic>
      <p:sp>
        <p:nvSpPr>
          <p:cNvPr id="5" name="Rectangle 4">
            <a:extLst>
              <a:ext uri="{FF2B5EF4-FFF2-40B4-BE49-F238E27FC236}">
                <a16:creationId xmlns:a16="http://schemas.microsoft.com/office/drawing/2014/main" id="{37A7BBEB-7321-4F43-8CDB-D1A38041D13A}"/>
              </a:ext>
            </a:extLst>
          </p:cNvPr>
          <p:cNvSpPr/>
          <p:nvPr/>
        </p:nvSpPr>
        <p:spPr>
          <a:xfrm>
            <a:off x="788376" y="1996909"/>
            <a:ext cx="7628791" cy="4247317"/>
          </a:xfrm>
          <a:prstGeom prst="rect">
            <a:avLst/>
          </a:prstGeom>
        </p:spPr>
        <p:txBody>
          <a:bodyPr wrap="square">
            <a:spAutoFit/>
          </a:bodyPr>
          <a:lstStyle/>
          <a:p>
            <a:r>
              <a:rPr lang="en-US" b="1" dirty="0">
                <a:solidFill>
                  <a:srgbClr val="6B6B6B"/>
                </a:solidFill>
                <a:latin typeface="Verdana" panose="020B0604030504040204" pitchFamily="34" charset="0"/>
              </a:rPr>
              <a:t>Integration testing: </a:t>
            </a:r>
            <a:r>
              <a:rPr lang="en-US" dirty="0">
                <a:solidFill>
                  <a:srgbClr val="6B6B6B"/>
                </a:solidFill>
                <a:latin typeface="Verdana" panose="020B0604030504040204" pitchFamily="34" charset="0"/>
              </a:rPr>
              <a:t>Testing performed to expose defects in the interfaces and in the interactions between </a:t>
            </a:r>
            <a:r>
              <a:rPr lang="en-US" dirty="0">
                <a:solidFill>
                  <a:schemeClr val="accent4"/>
                </a:solidFill>
                <a:latin typeface="Verdana" panose="020B0604030504040204" pitchFamily="34" charset="0"/>
              </a:rPr>
              <a:t>integrated components </a:t>
            </a:r>
            <a:r>
              <a:rPr lang="en-US" dirty="0">
                <a:solidFill>
                  <a:srgbClr val="6B6B6B"/>
                </a:solidFill>
                <a:latin typeface="Verdana" panose="020B0604030504040204" pitchFamily="34" charset="0"/>
              </a:rPr>
              <a:t>or systems. </a:t>
            </a: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r>
              <a:rPr lang="en-US" dirty="0">
                <a:solidFill>
                  <a:srgbClr val="6B6B6B"/>
                </a:solidFill>
                <a:latin typeface="Verdana" panose="020B0604030504040204" pitchFamily="34" charset="0"/>
              </a:rPr>
              <a:t>(… systems such as </a:t>
            </a:r>
            <a:r>
              <a:rPr lang="en-US" dirty="0">
                <a:solidFill>
                  <a:schemeClr val="accent4"/>
                </a:solidFill>
                <a:latin typeface="Verdana" panose="020B0604030504040204" pitchFamily="34" charset="0"/>
              </a:rPr>
              <a:t>Reproducible Analytical Pipeline </a:t>
            </a:r>
            <a:r>
              <a:rPr lang="en-US" dirty="0">
                <a:latin typeface="Verdana" panose="020B0604030504040204" pitchFamily="34" charset="0"/>
              </a:rPr>
              <a:t>steps</a:t>
            </a:r>
            <a:r>
              <a:rPr lang="en-US" dirty="0">
                <a:solidFill>
                  <a:srgbClr val="6B6B6B"/>
                </a:solidFill>
                <a:latin typeface="Verdana" panose="020B0604030504040204" pitchFamily="34" charset="0"/>
              </a:rPr>
              <a:t> !!!!)</a:t>
            </a:r>
            <a:endParaRPr lang="en-GB" dirty="0"/>
          </a:p>
        </p:txBody>
      </p:sp>
      <p:pic>
        <p:nvPicPr>
          <p:cNvPr id="1026" name="Picture 2" descr="Image result for integration testing">
            <a:extLst>
              <a:ext uri="{FF2B5EF4-FFF2-40B4-BE49-F238E27FC236}">
                <a16:creationId xmlns:a16="http://schemas.microsoft.com/office/drawing/2014/main" id="{8A8D4316-8799-4931-AE35-BD42F701FC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39048" y="3001013"/>
            <a:ext cx="2327032" cy="2327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7240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9A33A-7A6B-4532-9D15-1845FDB53CD2}"/>
              </a:ext>
            </a:extLst>
          </p:cNvPr>
          <p:cNvSpPr>
            <a:spLocks noGrp="1"/>
          </p:cNvSpPr>
          <p:nvPr>
            <p:ph type="title"/>
          </p:nvPr>
        </p:nvSpPr>
        <p:spPr/>
        <p:txBody>
          <a:bodyPr/>
          <a:lstStyle/>
          <a:p>
            <a:r>
              <a:rPr lang="en-GB" dirty="0"/>
              <a:t>Integration Testing</a:t>
            </a:r>
          </a:p>
        </p:txBody>
      </p:sp>
      <p:sp>
        <p:nvSpPr>
          <p:cNvPr id="5" name="Rectangle 4">
            <a:extLst>
              <a:ext uri="{FF2B5EF4-FFF2-40B4-BE49-F238E27FC236}">
                <a16:creationId xmlns:a16="http://schemas.microsoft.com/office/drawing/2014/main" id="{37A7BBEB-7321-4F43-8CDB-D1A38041D13A}"/>
              </a:ext>
            </a:extLst>
          </p:cNvPr>
          <p:cNvSpPr/>
          <p:nvPr/>
        </p:nvSpPr>
        <p:spPr>
          <a:xfrm>
            <a:off x="788376" y="1996909"/>
            <a:ext cx="7628791" cy="2585323"/>
          </a:xfrm>
          <a:prstGeom prst="rect">
            <a:avLst/>
          </a:prstGeom>
        </p:spPr>
        <p:txBody>
          <a:bodyPr wrap="square">
            <a:spAutoFit/>
          </a:bodyPr>
          <a:lstStyle/>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a:p>
            <a:endParaRPr lang="en-US" dirty="0">
              <a:solidFill>
                <a:srgbClr val="6B6B6B"/>
              </a:solidFill>
              <a:latin typeface="Verdana" panose="020B0604030504040204" pitchFamily="34" charset="0"/>
            </a:endParaRPr>
          </a:p>
        </p:txBody>
      </p:sp>
      <p:pic>
        <p:nvPicPr>
          <p:cNvPr id="1026" name="Picture 2" descr="Image result for integration testing">
            <a:extLst>
              <a:ext uri="{FF2B5EF4-FFF2-40B4-BE49-F238E27FC236}">
                <a16:creationId xmlns:a16="http://schemas.microsoft.com/office/drawing/2014/main" id="{8A8D4316-8799-4931-AE35-BD42F701FC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76591" y="585216"/>
            <a:ext cx="2327032" cy="232703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C967D52F-B4E3-4F2D-8FE3-E9F0011766CA}"/>
              </a:ext>
            </a:extLst>
          </p:cNvPr>
          <p:cNvSpPr>
            <a:spLocks noGrp="1"/>
          </p:cNvSpPr>
          <p:nvPr>
            <p:ph idx="1"/>
          </p:nvPr>
        </p:nvSpPr>
        <p:spPr/>
        <p:txBody>
          <a:bodyPr/>
          <a:lstStyle/>
          <a:p>
            <a:r>
              <a:rPr lang="en-US" dirty="0"/>
              <a:t>Need integration tests across the whole stack, </a:t>
            </a:r>
          </a:p>
          <a:p>
            <a:pPr lvl="1"/>
            <a:r>
              <a:rPr lang="en-US" dirty="0"/>
              <a:t>But fewer, </a:t>
            </a:r>
          </a:p>
          <a:p>
            <a:pPr lvl="1"/>
            <a:r>
              <a:rPr lang="en-US" dirty="0"/>
              <a:t>Only to find integration issues, not subsystem level functionality issues.  </a:t>
            </a:r>
          </a:p>
          <a:p>
            <a:pPr lvl="1"/>
            <a:r>
              <a:rPr lang="en-US" dirty="0"/>
              <a:t>Needed after each subsystem has been validated in isolation.  </a:t>
            </a:r>
          </a:p>
          <a:p>
            <a:pPr lvl="1"/>
            <a:r>
              <a:rPr lang="en-US" dirty="0"/>
              <a:t>This ensures that integration tests will find integration issues.  </a:t>
            </a:r>
          </a:p>
          <a:p>
            <a:pPr lvl="1"/>
            <a:r>
              <a:rPr lang="en-US" dirty="0"/>
              <a:t>There may still be emergent issues when the whole stack is used together * </a:t>
            </a:r>
            <a:r>
              <a:rPr lang="en-US" dirty="0">
                <a:solidFill>
                  <a:schemeClr val="accent5">
                    <a:lumMod val="60000"/>
                    <a:lumOff val="40000"/>
                  </a:schemeClr>
                </a:solidFill>
              </a:rPr>
              <a:t>hence E2E testing needed</a:t>
            </a:r>
          </a:p>
          <a:p>
            <a:pPr lvl="1"/>
            <a:r>
              <a:rPr lang="en-US" dirty="0"/>
              <a:t>But if each subsystem has been validated in isolation, then any integration bugs are just that; due to integration, not any of the subsystems.</a:t>
            </a:r>
            <a:endParaRPr lang="en-GB" dirty="0"/>
          </a:p>
        </p:txBody>
      </p:sp>
      <p:pic>
        <p:nvPicPr>
          <p:cNvPr id="7" name="Picture 6">
            <a:extLst>
              <a:ext uri="{FF2B5EF4-FFF2-40B4-BE49-F238E27FC236}">
                <a16:creationId xmlns:a16="http://schemas.microsoft.com/office/drawing/2014/main" id="{3DA43CF3-F77B-4B9C-B038-B2227C5DCDD3}"/>
              </a:ext>
            </a:extLst>
          </p:cNvPr>
          <p:cNvPicPr>
            <a:picLocks noChangeAspect="1"/>
          </p:cNvPicPr>
          <p:nvPr/>
        </p:nvPicPr>
        <p:blipFill>
          <a:blip r:embed="rId3"/>
          <a:stretch>
            <a:fillRect/>
          </a:stretch>
        </p:blipFill>
        <p:spPr>
          <a:xfrm>
            <a:off x="9947303" y="4938751"/>
            <a:ext cx="1810669" cy="1499746"/>
          </a:xfrm>
          <a:prstGeom prst="rect">
            <a:avLst/>
          </a:prstGeom>
        </p:spPr>
      </p:pic>
    </p:spTree>
    <p:extLst>
      <p:ext uri="{BB962C8B-B14F-4D97-AF65-F5344CB8AC3E}">
        <p14:creationId xmlns:p14="http://schemas.microsoft.com/office/powerpoint/2010/main" val="21846495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05014E-49BF-4733-8C90-8D5165DF75F5}"/>
              </a:ext>
            </a:extLst>
          </p:cNvPr>
          <p:cNvSpPr>
            <a:spLocks noGrp="1"/>
          </p:cNvSpPr>
          <p:nvPr>
            <p:ph type="title"/>
          </p:nvPr>
        </p:nvSpPr>
        <p:spPr/>
        <p:txBody>
          <a:bodyPr/>
          <a:lstStyle/>
          <a:p>
            <a:r>
              <a:rPr lang="en-GB" dirty="0"/>
              <a:t>Testing </a:t>
            </a:r>
          </a:p>
        </p:txBody>
      </p:sp>
      <p:sp>
        <p:nvSpPr>
          <p:cNvPr id="3" name="Content Placeholder 2">
            <a:extLst>
              <a:ext uri="{FF2B5EF4-FFF2-40B4-BE49-F238E27FC236}">
                <a16:creationId xmlns:a16="http://schemas.microsoft.com/office/drawing/2014/main" id="{ACFEB340-883C-4478-9B78-E903E6855204}"/>
              </a:ext>
            </a:extLst>
          </p:cNvPr>
          <p:cNvSpPr>
            <a:spLocks noGrp="1"/>
          </p:cNvSpPr>
          <p:nvPr>
            <p:ph idx="1"/>
          </p:nvPr>
        </p:nvSpPr>
        <p:spPr>
          <a:xfrm>
            <a:off x="2106788" y="1700808"/>
            <a:ext cx="8453708" cy="2300638"/>
          </a:xfrm>
        </p:spPr>
        <p:txBody>
          <a:bodyPr>
            <a:normAutofit lnSpcReduction="10000"/>
          </a:bodyPr>
          <a:lstStyle/>
          <a:p>
            <a:r>
              <a:rPr lang="en-US" sz="2400" i="1" dirty="0"/>
              <a:t>A program</a:t>
            </a:r>
            <a:r>
              <a:rPr lang="en-US" sz="2400" dirty="0"/>
              <a:t> implements functionality, aka behavior.</a:t>
            </a:r>
          </a:p>
          <a:p>
            <a:r>
              <a:rPr lang="en-US" sz="2400" dirty="0"/>
              <a:t> </a:t>
            </a:r>
            <a:r>
              <a:rPr lang="en-US" sz="2400" i="1" dirty="0"/>
              <a:t>Tests</a:t>
            </a:r>
            <a:r>
              <a:rPr lang="en-US" sz="2400" dirty="0"/>
              <a:t> = supplementary code, that compares the </a:t>
            </a:r>
            <a:r>
              <a:rPr lang="en-US" sz="2400" i="1" dirty="0">
                <a:highlight>
                  <a:srgbClr val="FFFF00"/>
                </a:highlight>
              </a:rPr>
              <a:t>actual</a:t>
            </a:r>
            <a:r>
              <a:rPr lang="en-US" sz="2400" dirty="0"/>
              <a:t> behavior (from running the program) to the </a:t>
            </a:r>
            <a:r>
              <a:rPr lang="en-US" sz="2400" i="1" dirty="0">
                <a:solidFill>
                  <a:schemeClr val="accent5"/>
                </a:solidFill>
                <a:highlight>
                  <a:srgbClr val="FFFF00"/>
                </a:highlight>
              </a:rPr>
              <a:t>expected</a:t>
            </a:r>
            <a:r>
              <a:rPr lang="en-US" sz="2400" dirty="0"/>
              <a:t> behavior (that’s coded into the test suite).</a:t>
            </a:r>
          </a:p>
          <a:p>
            <a:r>
              <a:rPr lang="en-US" sz="2400" dirty="0"/>
              <a:t>Your test harness is the framework that finds your tests, runs your tests, and (in theory) helps you write tests.</a:t>
            </a:r>
            <a:endParaRPr lang="en-GB" sz="2400" dirty="0"/>
          </a:p>
        </p:txBody>
      </p:sp>
      <p:pic>
        <p:nvPicPr>
          <p:cNvPr id="5" name="Picture 4">
            <a:extLst>
              <a:ext uri="{FF2B5EF4-FFF2-40B4-BE49-F238E27FC236}">
                <a16:creationId xmlns:a16="http://schemas.microsoft.com/office/drawing/2014/main" id="{4C5A95B5-6128-4235-8749-8A63F84E2F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92486" y="4437106"/>
            <a:ext cx="6207028" cy="1815161"/>
          </a:xfrm>
          <a:prstGeom prst="rect">
            <a:avLst/>
          </a:prstGeom>
        </p:spPr>
      </p:pic>
    </p:spTree>
    <p:extLst>
      <p:ext uri="{BB962C8B-B14F-4D97-AF65-F5344CB8AC3E}">
        <p14:creationId xmlns:p14="http://schemas.microsoft.com/office/powerpoint/2010/main" val="16918930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9A4-5B80-4E19-A062-3E4A6BCE5103}"/>
              </a:ext>
            </a:extLst>
          </p:cNvPr>
          <p:cNvSpPr>
            <a:spLocks noGrp="1"/>
          </p:cNvSpPr>
          <p:nvPr>
            <p:ph type="title"/>
          </p:nvPr>
        </p:nvSpPr>
        <p:spPr/>
        <p:txBody>
          <a:bodyPr/>
          <a:lstStyle/>
          <a:p>
            <a:r>
              <a:rPr lang="en-GB" dirty="0"/>
              <a:t>Code Auto-Documentation </a:t>
            </a:r>
            <a:br>
              <a:rPr lang="en-GB" dirty="0"/>
            </a:br>
            <a:endParaRPr lang="en-GB" dirty="0"/>
          </a:p>
        </p:txBody>
      </p:sp>
      <p:pic>
        <p:nvPicPr>
          <p:cNvPr id="3" name="Picture 2">
            <a:extLst>
              <a:ext uri="{FF2B5EF4-FFF2-40B4-BE49-F238E27FC236}">
                <a16:creationId xmlns:a16="http://schemas.microsoft.com/office/drawing/2014/main" id="{84A51465-C400-45B0-BF98-917A393007DA}"/>
              </a:ext>
            </a:extLst>
          </p:cNvPr>
          <p:cNvPicPr>
            <a:picLocks noChangeAspect="1"/>
          </p:cNvPicPr>
          <p:nvPr/>
        </p:nvPicPr>
        <p:blipFill>
          <a:blip r:embed="rId2"/>
          <a:stretch>
            <a:fillRect/>
          </a:stretch>
        </p:blipFill>
        <p:spPr>
          <a:xfrm>
            <a:off x="8248882" y="26084"/>
            <a:ext cx="3914544" cy="4747085"/>
          </a:xfrm>
          <a:prstGeom prst="rect">
            <a:avLst/>
          </a:prstGeom>
        </p:spPr>
      </p:pic>
      <p:sp>
        <p:nvSpPr>
          <p:cNvPr id="6" name="Content Placeholder 2">
            <a:extLst>
              <a:ext uri="{FF2B5EF4-FFF2-40B4-BE49-F238E27FC236}">
                <a16:creationId xmlns:a16="http://schemas.microsoft.com/office/drawing/2014/main" id="{BB7ADDA2-0F29-471C-9CE0-08F5E2827AC2}"/>
              </a:ext>
            </a:extLst>
          </p:cNvPr>
          <p:cNvSpPr>
            <a:spLocks noGrp="1"/>
          </p:cNvSpPr>
          <p:nvPr>
            <p:ph idx="1"/>
          </p:nvPr>
        </p:nvSpPr>
        <p:spPr>
          <a:xfrm>
            <a:off x="1024128" y="1756030"/>
            <a:ext cx="4092995" cy="4224528"/>
          </a:xfrm>
        </p:spPr>
        <p:txBody>
          <a:bodyPr/>
          <a:lstStyle/>
          <a:p>
            <a:pPr>
              <a:buFont typeface="Wingdings" panose="05000000000000000000" pitchFamily="2" charset="2"/>
              <a:buChar char="§"/>
            </a:pPr>
            <a:endParaRPr lang="en-US" i="1" dirty="0"/>
          </a:p>
          <a:p>
            <a:pPr>
              <a:buFont typeface="Wingdings" panose="05000000000000000000" pitchFamily="2" charset="2"/>
              <a:buChar char="§"/>
            </a:pPr>
            <a:r>
              <a:rPr lang="en-US" i="1" dirty="0"/>
              <a:t>SPHINX (</a:t>
            </a:r>
            <a:r>
              <a:rPr lang="en-US" i="1" dirty="0" err="1"/>
              <a:t>autodoc</a:t>
            </a:r>
            <a:r>
              <a:rPr lang="en-US" i="1" dirty="0"/>
              <a:t>) in Python</a:t>
            </a:r>
          </a:p>
          <a:p>
            <a:pPr>
              <a:buFont typeface="Wingdings" panose="05000000000000000000" pitchFamily="2" charset="2"/>
              <a:buChar char="§"/>
            </a:pPr>
            <a:r>
              <a:rPr lang="en-US" i="1" dirty="0"/>
              <a:t>Can take docstring comments in function code as input</a:t>
            </a:r>
          </a:p>
          <a:p>
            <a:pPr>
              <a:buFont typeface="Wingdings" panose="05000000000000000000" pitchFamily="2" charset="2"/>
              <a:buChar char="§"/>
            </a:pPr>
            <a:r>
              <a:rPr lang="en-US" i="1" dirty="0"/>
              <a:t>You can define input parameters and output and include and preferably an example.</a:t>
            </a:r>
          </a:p>
          <a:p>
            <a:pPr>
              <a:buFont typeface="Wingdings" panose="05000000000000000000" pitchFamily="2" charset="2"/>
              <a:buChar char="§"/>
            </a:pPr>
            <a:r>
              <a:rPr lang="en-US" i="1" dirty="0"/>
              <a:t>Many outputs (HTML/PDF/LaTeX)</a:t>
            </a:r>
          </a:p>
          <a:p>
            <a:pPr>
              <a:buFont typeface="Wingdings" panose="05000000000000000000" pitchFamily="2" charset="2"/>
              <a:buChar char="§"/>
            </a:pPr>
            <a:r>
              <a:rPr lang="en-US" i="1" dirty="0"/>
              <a:t>Example can be taken from test or test from example</a:t>
            </a:r>
          </a:p>
        </p:txBody>
      </p:sp>
      <p:pic>
        <p:nvPicPr>
          <p:cNvPr id="7" name="Picture 6">
            <a:extLst>
              <a:ext uri="{FF2B5EF4-FFF2-40B4-BE49-F238E27FC236}">
                <a16:creationId xmlns:a16="http://schemas.microsoft.com/office/drawing/2014/main" id="{29E15B93-304B-47AA-9B7F-C7AD37D32144}"/>
              </a:ext>
            </a:extLst>
          </p:cNvPr>
          <p:cNvPicPr>
            <a:picLocks noChangeAspect="1"/>
          </p:cNvPicPr>
          <p:nvPr/>
        </p:nvPicPr>
        <p:blipFill rotWithShape="1">
          <a:blip r:embed="rId3"/>
          <a:srcRect t="59217" b="-59217"/>
          <a:stretch/>
        </p:blipFill>
        <p:spPr>
          <a:xfrm>
            <a:off x="6171439" y="4773169"/>
            <a:ext cx="5991987" cy="4968620"/>
          </a:xfrm>
          <a:prstGeom prst="rect">
            <a:avLst/>
          </a:prstGeom>
        </p:spPr>
      </p:pic>
      <p:cxnSp>
        <p:nvCxnSpPr>
          <p:cNvPr id="9" name="Straight Arrow Connector 8">
            <a:extLst>
              <a:ext uri="{FF2B5EF4-FFF2-40B4-BE49-F238E27FC236}">
                <a16:creationId xmlns:a16="http://schemas.microsoft.com/office/drawing/2014/main" id="{BCB2DCEF-45FE-49F1-86EE-0BDC502334D2}"/>
              </a:ext>
            </a:extLst>
          </p:cNvPr>
          <p:cNvCxnSpPr>
            <a:cxnSpLocks/>
          </p:cNvCxnSpPr>
          <p:nvPr/>
        </p:nvCxnSpPr>
        <p:spPr>
          <a:xfrm>
            <a:off x="4651131" y="2945423"/>
            <a:ext cx="3279531" cy="17320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446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07D9A4-5B80-4E19-A062-3E4A6BCE5103}"/>
              </a:ext>
            </a:extLst>
          </p:cNvPr>
          <p:cNvSpPr>
            <a:spLocks noGrp="1"/>
          </p:cNvSpPr>
          <p:nvPr>
            <p:ph type="title"/>
          </p:nvPr>
        </p:nvSpPr>
        <p:spPr/>
        <p:txBody>
          <a:bodyPr/>
          <a:lstStyle/>
          <a:p>
            <a:r>
              <a:rPr lang="en-GB" dirty="0"/>
              <a:t>Documentation </a:t>
            </a:r>
            <a:br>
              <a:rPr lang="en-GB" dirty="0"/>
            </a:br>
            <a:endParaRPr lang="en-GB" dirty="0"/>
          </a:p>
        </p:txBody>
      </p:sp>
      <p:pic>
        <p:nvPicPr>
          <p:cNvPr id="4" name="Content Placeholder 3">
            <a:extLst>
              <a:ext uri="{FF2B5EF4-FFF2-40B4-BE49-F238E27FC236}">
                <a16:creationId xmlns:a16="http://schemas.microsoft.com/office/drawing/2014/main" id="{FC0682CA-60B0-41CC-9939-C1DEE2B6EF7A}"/>
              </a:ext>
            </a:extLst>
          </p:cNvPr>
          <p:cNvPicPr>
            <a:picLocks noGrp="1" noChangeAspect="1"/>
          </p:cNvPicPr>
          <p:nvPr>
            <p:ph idx="1"/>
          </p:nvPr>
        </p:nvPicPr>
        <p:blipFill>
          <a:blip r:embed="rId2"/>
          <a:stretch>
            <a:fillRect/>
          </a:stretch>
        </p:blipFill>
        <p:spPr>
          <a:xfrm>
            <a:off x="6786563" y="0"/>
            <a:ext cx="5405437" cy="2628900"/>
          </a:xfrm>
          <a:prstGeom prst="rect">
            <a:avLst/>
          </a:prstGeom>
        </p:spPr>
      </p:pic>
      <p:pic>
        <p:nvPicPr>
          <p:cNvPr id="5" name="Picture 4">
            <a:extLst>
              <a:ext uri="{FF2B5EF4-FFF2-40B4-BE49-F238E27FC236}">
                <a16:creationId xmlns:a16="http://schemas.microsoft.com/office/drawing/2014/main" id="{9A09915E-BA4C-4F05-BA5F-B1931BB483E0}"/>
              </a:ext>
            </a:extLst>
          </p:cNvPr>
          <p:cNvPicPr>
            <a:picLocks noChangeAspect="1"/>
          </p:cNvPicPr>
          <p:nvPr/>
        </p:nvPicPr>
        <p:blipFill>
          <a:blip r:embed="rId3"/>
          <a:stretch>
            <a:fillRect/>
          </a:stretch>
        </p:blipFill>
        <p:spPr>
          <a:xfrm>
            <a:off x="752475" y="1635623"/>
            <a:ext cx="6034088" cy="4536577"/>
          </a:xfrm>
          <a:prstGeom prst="rect">
            <a:avLst/>
          </a:prstGeom>
        </p:spPr>
      </p:pic>
      <p:sp>
        <p:nvSpPr>
          <p:cNvPr id="10" name="Content Placeholder 2">
            <a:extLst>
              <a:ext uri="{FF2B5EF4-FFF2-40B4-BE49-F238E27FC236}">
                <a16:creationId xmlns:a16="http://schemas.microsoft.com/office/drawing/2014/main" id="{BA3B4152-F449-4AC0-87BF-4C72310BF070}"/>
              </a:ext>
            </a:extLst>
          </p:cNvPr>
          <p:cNvSpPr txBox="1">
            <a:spLocks/>
          </p:cNvSpPr>
          <p:nvPr/>
        </p:nvSpPr>
        <p:spPr>
          <a:xfrm>
            <a:off x="6786563" y="3678609"/>
            <a:ext cx="4754028" cy="955727"/>
          </a:xfrm>
          <a:prstGeom prst="rect">
            <a:avLst/>
          </a:prstGeom>
        </p:spPr>
        <p:txBody>
          <a:bodyPr vert="horz" lIns="45720" tIns="45720" rIns="45720" bIns="45720" rtlCol="0">
            <a:normAutofit fontScale="85000" lnSpcReduction="2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pPr lvl="1">
              <a:buFontTx/>
              <a:buChar char="-"/>
            </a:pPr>
            <a:r>
              <a:rPr lang="en-GB" dirty="0">
                <a:sym typeface="Wingdings" panose="05000000000000000000" pitchFamily="2" charset="2"/>
              </a:rPr>
              <a:t>Taken from: </a:t>
            </a:r>
          </a:p>
          <a:p>
            <a:pPr lvl="1">
              <a:buFontTx/>
              <a:buChar char="-"/>
            </a:pPr>
            <a:r>
              <a:rPr lang="en-GB" dirty="0">
                <a:sym typeface="Wingdings" panose="05000000000000000000" pitchFamily="2" charset="2"/>
                <a:hlinkClick r:id="rId4"/>
              </a:rPr>
              <a:t>https://www.divio.com/blog/documentation/</a:t>
            </a:r>
            <a:endParaRPr lang="en-GB" dirty="0">
              <a:sym typeface="Wingdings" panose="05000000000000000000" pitchFamily="2" charset="2"/>
            </a:endParaRPr>
          </a:p>
          <a:p>
            <a:pPr marL="128016" lvl="1" indent="0">
              <a:buNone/>
            </a:pPr>
            <a:r>
              <a:rPr lang="en-GB" dirty="0">
                <a:sym typeface="Wingdings" panose="05000000000000000000" pitchFamily="2" charset="2"/>
              </a:rPr>
              <a:t>  Please have a look for elucidating the concepts if interested</a:t>
            </a:r>
          </a:p>
          <a:p>
            <a:endParaRPr lang="en-GB" dirty="0"/>
          </a:p>
        </p:txBody>
      </p:sp>
    </p:spTree>
    <p:extLst>
      <p:ext uri="{BB962C8B-B14F-4D97-AF65-F5344CB8AC3E}">
        <p14:creationId xmlns:p14="http://schemas.microsoft.com/office/powerpoint/2010/main" val="41902049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F3D5-66A1-4CB4-94FB-939E190EB164}"/>
              </a:ext>
            </a:extLst>
          </p:cNvPr>
          <p:cNvSpPr>
            <a:spLocks noGrp="1"/>
          </p:cNvSpPr>
          <p:nvPr>
            <p:ph type="title"/>
          </p:nvPr>
        </p:nvSpPr>
        <p:spPr/>
        <p:txBody>
          <a:bodyPr/>
          <a:lstStyle/>
          <a:p>
            <a:r>
              <a:rPr lang="en-GB" dirty="0"/>
              <a:t>Continuous Integration</a:t>
            </a:r>
          </a:p>
        </p:txBody>
      </p:sp>
      <p:pic>
        <p:nvPicPr>
          <p:cNvPr id="4" name="Picture 3">
            <a:extLst>
              <a:ext uri="{FF2B5EF4-FFF2-40B4-BE49-F238E27FC236}">
                <a16:creationId xmlns:a16="http://schemas.microsoft.com/office/drawing/2014/main" id="{729462FC-0BF7-4E76-82E4-3EA9671EC3B9}"/>
              </a:ext>
            </a:extLst>
          </p:cNvPr>
          <p:cNvPicPr>
            <a:picLocks noChangeAspect="1"/>
          </p:cNvPicPr>
          <p:nvPr/>
        </p:nvPicPr>
        <p:blipFill>
          <a:blip r:embed="rId2"/>
          <a:stretch>
            <a:fillRect/>
          </a:stretch>
        </p:blipFill>
        <p:spPr>
          <a:xfrm>
            <a:off x="4141554" y="1475123"/>
            <a:ext cx="4726679" cy="4350902"/>
          </a:xfrm>
          <a:prstGeom prst="rect">
            <a:avLst/>
          </a:prstGeom>
        </p:spPr>
      </p:pic>
    </p:spTree>
    <p:extLst>
      <p:ext uri="{BB962C8B-B14F-4D97-AF65-F5344CB8AC3E}">
        <p14:creationId xmlns:p14="http://schemas.microsoft.com/office/powerpoint/2010/main" val="2050054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9F77D8-5EB0-4A81-ADEE-A30B307DB7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5990" y="156814"/>
            <a:ext cx="5805085" cy="6252778"/>
          </a:xfrm>
          <a:prstGeom prst="rect">
            <a:avLst/>
          </a:prstGeom>
        </p:spPr>
      </p:pic>
      <p:sp>
        <p:nvSpPr>
          <p:cNvPr id="2" name="Title 1">
            <a:extLst>
              <a:ext uri="{FF2B5EF4-FFF2-40B4-BE49-F238E27FC236}">
                <a16:creationId xmlns:a16="http://schemas.microsoft.com/office/drawing/2014/main" id="{886184B3-6A4F-47DD-8FF3-D6B704D93BCB}"/>
              </a:ext>
            </a:extLst>
          </p:cNvPr>
          <p:cNvSpPr>
            <a:spLocks noGrp="1"/>
          </p:cNvSpPr>
          <p:nvPr>
            <p:ph type="title"/>
          </p:nvPr>
        </p:nvSpPr>
        <p:spPr>
          <a:xfrm>
            <a:off x="1024129" y="585216"/>
            <a:ext cx="4805172" cy="1499616"/>
          </a:xfrm>
        </p:spPr>
        <p:txBody>
          <a:bodyPr/>
          <a:lstStyle/>
          <a:p>
            <a:r>
              <a:rPr lang="en-GB" dirty="0"/>
              <a:t>Project organization</a:t>
            </a:r>
          </a:p>
        </p:txBody>
      </p:sp>
      <p:sp>
        <p:nvSpPr>
          <p:cNvPr id="6" name="Content Placeholder 2">
            <a:extLst>
              <a:ext uri="{FF2B5EF4-FFF2-40B4-BE49-F238E27FC236}">
                <a16:creationId xmlns:a16="http://schemas.microsoft.com/office/drawing/2014/main" id="{5F17D06E-342B-40EF-A04B-F66588170F18}"/>
              </a:ext>
            </a:extLst>
          </p:cNvPr>
          <p:cNvSpPr>
            <a:spLocks noGrp="1"/>
          </p:cNvSpPr>
          <p:nvPr>
            <p:ph idx="1"/>
          </p:nvPr>
        </p:nvSpPr>
        <p:spPr>
          <a:xfrm>
            <a:off x="342900" y="2569369"/>
            <a:ext cx="5486400" cy="3263504"/>
          </a:xfrm>
        </p:spPr>
        <p:txBody>
          <a:bodyPr>
            <a:normAutofit/>
          </a:bodyPr>
          <a:lstStyle/>
          <a:p>
            <a:r>
              <a:rPr lang="en-US" sz="1800" dirty="0"/>
              <a:t>Do not reinvent the wheel regarding how you organize the code for your project: </a:t>
            </a:r>
          </a:p>
          <a:p>
            <a:pPr lvl="1"/>
            <a:r>
              <a:rPr lang="en-US" sz="1800" dirty="0"/>
              <a:t>Python: </a:t>
            </a:r>
            <a:r>
              <a:rPr lang="en-US" sz="1800" dirty="0" err="1"/>
              <a:t>cookiecutter</a:t>
            </a:r>
            <a:endParaRPr lang="en-US" sz="1800" dirty="0"/>
          </a:p>
          <a:p>
            <a:pPr lvl="2"/>
            <a:endParaRPr lang="en-US" dirty="0"/>
          </a:p>
          <a:p>
            <a:pPr lvl="1"/>
            <a:r>
              <a:rPr lang="en-US" sz="1800" dirty="0"/>
              <a:t>R: </a:t>
            </a:r>
          </a:p>
          <a:p>
            <a:pPr marL="128016" lvl="1" indent="0">
              <a:buNone/>
            </a:pPr>
            <a:r>
              <a:rPr lang="en-US" dirty="0">
                <a:hlinkClick r:id="rId3"/>
              </a:rPr>
              <a:t>https://github.com/bdcaf/cookiecutter-r-data-analysis</a:t>
            </a:r>
            <a:endParaRPr lang="en-US" dirty="0"/>
          </a:p>
          <a:p>
            <a:pPr marL="128016" lvl="1" indent="0">
              <a:buNone/>
            </a:pPr>
            <a:endParaRPr lang="en-US" sz="1800" dirty="0"/>
          </a:p>
          <a:p>
            <a:pPr lvl="1"/>
            <a:endParaRPr lang="en-US" sz="1800" dirty="0"/>
          </a:p>
          <a:p>
            <a:pPr marL="128016" lvl="1" indent="0">
              <a:buNone/>
            </a:pPr>
            <a:endParaRPr lang="en-GB" dirty="0"/>
          </a:p>
        </p:txBody>
      </p:sp>
    </p:spTree>
    <p:extLst>
      <p:ext uri="{BB962C8B-B14F-4D97-AF65-F5344CB8AC3E}">
        <p14:creationId xmlns:p14="http://schemas.microsoft.com/office/powerpoint/2010/main" val="429000417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6F2EB-EC85-403A-B73B-6058A0D29A6B}"/>
              </a:ext>
            </a:extLst>
          </p:cNvPr>
          <p:cNvSpPr>
            <a:spLocks noGrp="1"/>
          </p:cNvSpPr>
          <p:nvPr>
            <p:ph type="title"/>
          </p:nvPr>
        </p:nvSpPr>
        <p:spPr/>
        <p:txBody>
          <a:bodyPr/>
          <a:lstStyle/>
          <a:p>
            <a:r>
              <a:rPr lang="en-GB" dirty="0"/>
              <a:t>Current RAP work	</a:t>
            </a:r>
          </a:p>
        </p:txBody>
      </p:sp>
      <p:sp>
        <p:nvSpPr>
          <p:cNvPr id="3" name="Content Placeholder 2">
            <a:extLst>
              <a:ext uri="{FF2B5EF4-FFF2-40B4-BE49-F238E27FC236}">
                <a16:creationId xmlns:a16="http://schemas.microsoft.com/office/drawing/2014/main" id="{52853A52-6466-40FA-B241-875E3B48BDC3}"/>
              </a:ext>
            </a:extLst>
          </p:cNvPr>
          <p:cNvSpPr>
            <a:spLocks noGrp="1"/>
          </p:cNvSpPr>
          <p:nvPr>
            <p:ph idx="1"/>
          </p:nvPr>
        </p:nvSpPr>
        <p:spPr>
          <a:xfrm>
            <a:off x="1024129" y="2286001"/>
            <a:ext cx="4535750" cy="3665764"/>
          </a:xfrm>
        </p:spPr>
        <p:txBody>
          <a:bodyPr>
            <a:normAutofit lnSpcReduction="10000"/>
          </a:bodyPr>
          <a:lstStyle/>
          <a:p>
            <a:r>
              <a:rPr lang="en-GB" sz="1900" dirty="0"/>
              <a:t>Data Access Platform (on premise cloud RedHat/CDH/Spark cluster based environment)</a:t>
            </a:r>
          </a:p>
          <a:p>
            <a:pPr marL="0" indent="0">
              <a:buNone/>
            </a:pPr>
            <a:r>
              <a:rPr lang="en-GB" sz="1900" dirty="0"/>
              <a:t>-Many analysts with no experience of command-line.</a:t>
            </a:r>
          </a:p>
          <a:p>
            <a:pPr>
              <a:buFontTx/>
              <a:buChar char="-"/>
            </a:pPr>
            <a:r>
              <a:rPr lang="en-GB" sz="1900" dirty="0"/>
              <a:t>Distributed processing (bringing its own gremlins!!)</a:t>
            </a:r>
          </a:p>
          <a:p>
            <a:pPr>
              <a:buFontTx/>
              <a:buChar char="-"/>
            </a:pPr>
            <a:r>
              <a:rPr lang="en-GB" sz="1900" dirty="0"/>
              <a:t>However : outputs perhaps influencing policy so its very important to be 100% outputs are correct.</a:t>
            </a:r>
          </a:p>
          <a:p>
            <a:pPr>
              <a:buFontTx/>
              <a:buChar char="-"/>
            </a:pPr>
            <a:r>
              <a:rPr lang="en-GB" sz="1900" dirty="0"/>
              <a:t>ONS DAPCATS team is creating material and training</a:t>
            </a:r>
          </a:p>
          <a:p>
            <a:pPr>
              <a:buFontTx/>
              <a:buChar char="-"/>
            </a:pPr>
            <a:endParaRPr lang="en-GB" sz="1900" dirty="0"/>
          </a:p>
          <a:p>
            <a:endParaRPr lang="en-GB" dirty="0"/>
          </a:p>
        </p:txBody>
      </p:sp>
      <p:sp>
        <p:nvSpPr>
          <p:cNvPr id="6" name="Content Placeholder 2">
            <a:extLst>
              <a:ext uri="{FF2B5EF4-FFF2-40B4-BE49-F238E27FC236}">
                <a16:creationId xmlns:a16="http://schemas.microsoft.com/office/drawing/2014/main" id="{AC443DDB-6635-4C71-80F2-29FB1EE34811}"/>
              </a:ext>
            </a:extLst>
          </p:cNvPr>
          <p:cNvSpPr txBox="1">
            <a:spLocks/>
          </p:cNvSpPr>
          <p:nvPr/>
        </p:nvSpPr>
        <p:spPr>
          <a:xfrm>
            <a:off x="6632121" y="2201636"/>
            <a:ext cx="4535750" cy="366576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900" dirty="0"/>
              <a:t>Other Projects</a:t>
            </a:r>
          </a:p>
          <a:p>
            <a:pPr lvl="1"/>
            <a:r>
              <a:rPr lang="en-GB" sz="1500" dirty="0" err="1"/>
              <a:t>NLPBumblebee</a:t>
            </a:r>
            <a:r>
              <a:rPr lang="en-GB" sz="1500" dirty="0"/>
              <a:t>: inhouse NLP package created for consolidating usual simpler functions used in NLP in a composable way</a:t>
            </a:r>
          </a:p>
          <a:p>
            <a:pPr lvl="1"/>
            <a:r>
              <a:rPr lang="en-GB" sz="1500" dirty="0"/>
              <a:t>Created in order to use certain NLP functionality on admin locked down machines.</a:t>
            </a:r>
          </a:p>
          <a:p>
            <a:pPr marL="285750" indent="-285750">
              <a:buFont typeface="Arial" panose="020B0604020202020204" pitchFamily="34" charset="0"/>
              <a:buChar char="•"/>
            </a:pPr>
            <a:endParaRPr lang="en-GB" dirty="0"/>
          </a:p>
          <a:p>
            <a:r>
              <a:rPr lang="en-GB" sz="1600" dirty="0">
                <a:hlinkClick r:id="rId2"/>
              </a:rPr>
              <a:t>https://github.com/mamonu/bumblebee</a:t>
            </a:r>
            <a:endParaRPr lang="en-GB" sz="1600" dirty="0"/>
          </a:p>
          <a:p>
            <a:pPr lvl="1"/>
            <a:endParaRPr lang="en-GB" sz="1500" dirty="0"/>
          </a:p>
          <a:p>
            <a:endParaRPr lang="en-GB" dirty="0"/>
          </a:p>
        </p:txBody>
      </p:sp>
    </p:spTree>
    <p:extLst>
      <p:ext uri="{BB962C8B-B14F-4D97-AF65-F5344CB8AC3E}">
        <p14:creationId xmlns:p14="http://schemas.microsoft.com/office/powerpoint/2010/main" val="2934604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BB975-5E23-40CE-917F-67CE8766F9D0}"/>
              </a:ext>
            </a:extLst>
          </p:cNvPr>
          <p:cNvSpPr>
            <a:spLocks noGrp="1"/>
          </p:cNvSpPr>
          <p:nvPr>
            <p:ph type="title"/>
          </p:nvPr>
        </p:nvSpPr>
        <p:spPr/>
        <p:txBody>
          <a:bodyPr/>
          <a:lstStyle/>
          <a:p>
            <a:r>
              <a:rPr lang="en-GB" dirty="0"/>
              <a:t>References and material of interest</a:t>
            </a:r>
          </a:p>
        </p:txBody>
      </p:sp>
      <p:sp>
        <p:nvSpPr>
          <p:cNvPr id="3" name="Content Placeholder 2">
            <a:extLst>
              <a:ext uri="{FF2B5EF4-FFF2-40B4-BE49-F238E27FC236}">
                <a16:creationId xmlns:a16="http://schemas.microsoft.com/office/drawing/2014/main" id="{AF674291-59D3-4D88-B351-C56DCEBCEEBB}"/>
              </a:ext>
            </a:extLst>
          </p:cNvPr>
          <p:cNvSpPr>
            <a:spLocks noGrp="1"/>
          </p:cNvSpPr>
          <p:nvPr>
            <p:ph idx="1"/>
          </p:nvPr>
        </p:nvSpPr>
        <p:spPr>
          <a:xfrm>
            <a:off x="1024128" y="2084831"/>
            <a:ext cx="4471064" cy="4399095"/>
          </a:xfrm>
        </p:spPr>
        <p:txBody>
          <a:bodyPr>
            <a:normAutofit fontScale="77500" lnSpcReduction="20000"/>
          </a:bodyPr>
          <a:lstStyle/>
          <a:p>
            <a:r>
              <a:rPr lang="en-GB" sz="1600" dirty="0">
                <a:latin typeface="Arial" panose="020B0604020202020204" pitchFamily="34" charset="0"/>
                <a:cs typeface="Arial" panose="020B0604020202020204" pitchFamily="34" charset="0"/>
              </a:rPr>
              <a:t>- Some Books of interest :</a:t>
            </a:r>
          </a:p>
          <a:p>
            <a:r>
              <a:rPr lang="en-GB" sz="1600" dirty="0">
                <a:latin typeface="Arial" panose="020B0604020202020204" pitchFamily="34" charset="0"/>
                <a:cs typeface="Arial" panose="020B0604020202020204" pitchFamily="34" charset="0"/>
                <a:hlinkClick r:id="rId2"/>
              </a:rPr>
              <a:t>https://certifications.bcs.org/upload/pdf/swt-intermediate-reading.pdf</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3"/>
              </a:rPr>
              <a:t>https://www.oreilly.com/library/view/python-testing-with/9781680502848/</a:t>
            </a:r>
            <a:endParaRPr lang="en-GB" sz="1600" dirty="0">
              <a:latin typeface="Arial" panose="020B0604020202020204" pitchFamily="34" charset="0"/>
              <a:cs typeface="Arial" panose="020B0604020202020204" pitchFamily="34" charset="0"/>
            </a:endParaRPr>
          </a:p>
          <a:p>
            <a:pPr marL="310896" lvl="2" indent="0">
              <a:buNone/>
            </a:pPr>
            <a:endParaRPr lang="en-GB" sz="1600" dirty="0">
              <a:latin typeface="Arial" panose="020B0604020202020204" pitchFamily="34" charset="0"/>
              <a:cs typeface="Arial" panose="020B0604020202020204" pitchFamily="34" charset="0"/>
            </a:endParaRPr>
          </a:p>
          <a:p>
            <a:pPr marL="128016" lvl="1" indent="0">
              <a:buNone/>
            </a:pPr>
            <a:r>
              <a:rPr lang="en-GB" sz="1600" dirty="0">
                <a:latin typeface="Arial" panose="020B0604020202020204" pitchFamily="34" charset="0"/>
                <a:cs typeface="Arial" panose="020B0604020202020204" pitchFamily="34" charset="0"/>
              </a:rPr>
              <a:t>- Blog Posts</a:t>
            </a:r>
          </a:p>
          <a:p>
            <a:r>
              <a:rPr lang="en-GB" sz="1600" dirty="0">
                <a:latin typeface="Arial" panose="020B0604020202020204" pitchFamily="34" charset="0"/>
                <a:cs typeface="Arial" panose="020B0604020202020204" pitchFamily="34" charset="0"/>
                <a:hlinkClick r:id="rId4"/>
              </a:rPr>
              <a:t>https://martinfowler.com/articles/practical-test-pyramid.html</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5"/>
              </a:rPr>
              <a:t>https://hypothesis.works/articles/</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6"/>
              </a:rPr>
              <a:t>https://docs.pytest.org/en/latest/</a:t>
            </a:r>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hlinkClick r:id="rId7"/>
              </a:rPr>
              <a:t>https://medium.com/homeaway-tech-blog/write-better-python-with-hypothesis-5b31ac268b69</a:t>
            </a: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r>
              <a:rPr lang="en-GB" sz="1600" dirty="0">
                <a:latin typeface="Arial" panose="020B0604020202020204" pitchFamily="34" charset="0"/>
                <a:cs typeface="Arial" panose="020B0604020202020204" pitchFamily="34" charset="0"/>
              </a:rPr>
              <a:t>- Course</a:t>
            </a:r>
          </a:p>
          <a:p>
            <a:r>
              <a:rPr lang="en-GB" sz="1600" dirty="0">
                <a:latin typeface="Arial" panose="020B0604020202020204" pitchFamily="34" charset="0"/>
                <a:cs typeface="Arial" panose="020B0604020202020204" pitchFamily="34" charset="0"/>
              </a:rPr>
              <a:t>Great course covering the spectrum of tools from the R side of things:</a:t>
            </a:r>
          </a:p>
          <a:p>
            <a:r>
              <a:rPr lang="en-GB" sz="1600" dirty="0">
                <a:latin typeface="Arial" panose="020B0604020202020204" pitchFamily="34" charset="0"/>
                <a:cs typeface="Arial" panose="020B0604020202020204" pitchFamily="34" charset="0"/>
                <a:hlinkClick r:id="rId8"/>
              </a:rPr>
              <a:t>https://www.udemy.com/reproducible-analytical-pipelines/</a:t>
            </a:r>
            <a:endParaRPr lang="en-GB" sz="1600" dirty="0">
              <a:latin typeface="Arial" panose="020B0604020202020204" pitchFamily="34" charset="0"/>
              <a:cs typeface="Arial" panose="020B0604020202020204" pitchFamily="34" charset="0"/>
            </a:endParaRPr>
          </a:p>
          <a:p>
            <a:endParaRPr lang="en-GB" sz="1600" dirty="0">
              <a:latin typeface="Arial" panose="020B0604020202020204" pitchFamily="34" charset="0"/>
              <a:cs typeface="Arial" panose="020B0604020202020204" pitchFamily="34" charset="0"/>
            </a:endParaRPr>
          </a:p>
          <a:p>
            <a:endParaRPr lang="en-GB" dirty="0"/>
          </a:p>
        </p:txBody>
      </p:sp>
      <p:sp>
        <p:nvSpPr>
          <p:cNvPr id="4" name="Content Placeholder 2">
            <a:extLst>
              <a:ext uri="{FF2B5EF4-FFF2-40B4-BE49-F238E27FC236}">
                <a16:creationId xmlns:a16="http://schemas.microsoft.com/office/drawing/2014/main" id="{25EB9DBA-977F-48B8-BD74-1FD6CDC8723F}"/>
              </a:ext>
            </a:extLst>
          </p:cNvPr>
          <p:cNvSpPr txBox="1">
            <a:spLocks/>
          </p:cNvSpPr>
          <p:nvPr/>
        </p:nvSpPr>
        <p:spPr>
          <a:xfrm>
            <a:off x="5697415" y="1998785"/>
            <a:ext cx="6145823" cy="4023360"/>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sz="1600" dirty="0">
                <a:latin typeface="Arial" panose="020B0604020202020204" pitchFamily="34" charset="0"/>
                <a:cs typeface="Arial" panose="020B0604020202020204" pitchFamily="34" charset="0"/>
              </a:rPr>
              <a:t>- Covered /useful Python modules: </a:t>
            </a: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py.test</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9"/>
              </a:rPr>
              <a:t>https://github.com/pytest-dev/pytest</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mutpy</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mutmut</a:t>
            </a:r>
            <a:r>
              <a:rPr lang="en-GB" sz="1600" dirty="0">
                <a:latin typeface="Arial" panose="020B0604020202020204" pitchFamily="34" charset="0"/>
                <a:cs typeface="Arial" panose="020B0604020202020204" pitchFamily="34" charset="0"/>
              </a:rPr>
              <a:t>/</a:t>
            </a:r>
            <a:r>
              <a:rPr lang="en-GB" sz="1600" dirty="0" err="1">
                <a:latin typeface="Arial" panose="020B0604020202020204" pitchFamily="34" charset="0"/>
                <a:cs typeface="Arial" panose="020B0604020202020204" pitchFamily="34" charset="0"/>
              </a:rPr>
              <a:t>cosmic_ray</a:t>
            </a:r>
            <a:r>
              <a:rPr lang="en-GB" sz="1600" dirty="0">
                <a:latin typeface="Arial" panose="020B0604020202020204" pitchFamily="34" charset="0"/>
                <a:cs typeface="Arial" panose="020B0604020202020204" pitchFamily="34" charset="0"/>
              </a:rPr>
              <a:t> </a:t>
            </a: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hypothesis : </a:t>
            </a:r>
            <a:r>
              <a:rPr lang="en-GB" sz="1600" dirty="0">
                <a:latin typeface="Arial" panose="020B0604020202020204" pitchFamily="34" charset="0"/>
                <a:cs typeface="Arial" panose="020B0604020202020204" pitchFamily="34" charset="0"/>
                <a:hlinkClick r:id="rId10"/>
              </a:rPr>
              <a:t>https://github.com/HypothesisWorks/hypothesis</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tox / </a:t>
            </a:r>
            <a:r>
              <a:rPr lang="en-GB" sz="1600" dirty="0" err="1">
                <a:latin typeface="Arial" panose="020B0604020202020204" pitchFamily="34" charset="0"/>
                <a:cs typeface="Arial" panose="020B0604020202020204" pitchFamily="34" charset="0"/>
              </a:rPr>
              <a:t>nox</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1"/>
              </a:rPr>
              <a:t>https://github.com/tox-dev/tox</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cookiecutter</a:t>
            </a:r>
            <a:r>
              <a:rPr lang="en-GB" sz="1600" dirty="0">
                <a:latin typeface="Arial" panose="020B0604020202020204" pitchFamily="34" charset="0"/>
                <a:cs typeface="Arial" panose="020B0604020202020204" pitchFamily="34" charset="0"/>
              </a:rPr>
              <a:t>: </a:t>
            </a:r>
            <a:r>
              <a:rPr lang="en-GB" sz="1600" dirty="0">
                <a:latin typeface="Arial" panose="020B0604020202020204" pitchFamily="34" charset="0"/>
                <a:cs typeface="Arial" panose="020B0604020202020204" pitchFamily="34" charset="0"/>
                <a:hlinkClick r:id="rId12"/>
              </a:rPr>
              <a:t>https://github.com/audreyr/cookiecutter</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r>
              <a:rPr lang="en-GB" sz="1600" dirty="0">
                <a:latin typeface="Arial" panose="020B0604020202020204" pitchFamily="34" charset="0"/>
                <a:cs typeface="Arial" panose="020B0604020202020204" pitchFamily="34" charset="0"/>
              </a:rPr>
              <a:t> </a:t>
            </a:r>
            <a:r>
              <a:rPr lang="en-GB" sz="1600" dirty="0" err="1">
                <a:latin typeface="Arial" panose="020B0604020202020204" pitchFamily="34" charset="0"/>
                <a:cs typeface="Arial" panose="020B0604020202020204" pitchFamily="34" charset="0"/>
              </a:rPr>
              <a:t>pyjanitor</a:t>
            </a:r>
            <a:r>
              <a:rPr lang="en-GB" sz="1600" dirty="0">
                <a:latin typeface="Arial" panose="020B0604020202020204" pitchFamily="34" charset="0"/>
                <a:cs typeface="Arial" panose="020B0604020202020204" pitchFamily="34" charset="0"/>
              </a:rPr>
              <a:t> : </a:t>
            </a:r>
            <a:r>
              <a:rPr lang="en-GB" sz="1600" dirty="0">
                <a:latin typeface="Arial" panose="020B0604020202020204" pitchFamily="34" charset="0"/>
                <a:cs typeface="Arial" panose="020B0604020202020204" pitchFamily="34" charset="0"/>
                <a:hlinkClick r:id="rId13"/>
              </a:rPr>
              <a:t>https://github.com/ericmjl/pyjanitor</a:t>
            </a: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lvl="2">
              <a:buFont typeface="Arial" panose="020B0604020202020204" pitchFamily="34" charset="0"/>
              <a:buChar char="•"/>
            </a:pPr>
            <a:endParaRPr lang="en-GB" sz="1600" dirty="0">
              <a:latin typeface="Arial" panose="020B0604020202020204" pitchFamily="34" charset="0"/>
              <a:cs typeface="Arial" panose="020B0604020202020204" pitchFamily="34" charset="0"/>
            </a:endParaRPr>
          </a:p>
          <a:p>
            <a:pPr lvl="2">
              <a:buFontTx/>
              <a:buChar char="-"/>
            </a:pPr>
            <a:r>
              <a:rPr lang="en-GB" sz="1600" dirty="0">
                <a:latin typeface="Arial" panose="020B0604020202020204" pitchFamily="34" charset="0"/>
                <a:cs typeface="Arial" panose="020B0604020202020204" pitchFamily="34" charset="0"/>
              </a:rPr>
              <a:t>Article : When RAP processes are not there…..</a:t>
            </a:r>
          </a:p>
          <a:p>
            <a:pPr marL="310896" lvl="2" indent="0">
              <a:buNone/>
            </a:pPr>
            <a:r>
              <a:rPr lang="en-GB" sz="1600" dirty="0">
                <a:latin typeface="Arial" panose="020B0604020202020204" pitchFamily="34" charset="0"/>
                <a:cs typeface="Arial" panose="020B0604020202020204" pitchFamily="34" charset="0"/>
                <a:hlinkClick r:id="rId14"/>
              </a:rPr>
              <a:t>https://www.bbc.co.uk/news/magazine-22223190</a:t>
            </a:r>
            <a:endParaRPr lang="en-GB" sz="1600" dirty="0">
              <a:latin typeface="Arial" panose="020B0604020202020204" pitchFamily="34" charset="0"/>
              <a:cs typeface="Arial" panose="020B0604020202020204" pitchFamily="34" charset="0"/>
            </a:endParaRPr>
          </a:p>
          <a:p>
            <a:pPr marL="310896" lvl="2" indent="0">
              <a:buNone/>
            </a:pPr>
            <a:endParaRPr lang="en-GB" sz="1600" dirty="0">
              <a:latin typeface="Arial" panose="020B0604020202020204" pitchFamily="34" charset="0"/>
              <a:cs typeface="Arial" panose="020B0604020202020204" pitchFamily="34" charset="0"/>
            </a:endParaRPr>
          </a:p>
          <a:p>
            <a:pPr marL="310896" lvl="2" indent="0">
              <a:buFont typeface="Wingdings 3" pitchFamily="18" charset="2"/>
              <a:buNone/>
            </a:pPr>
            <a:endParaRPr lang="en-GB" sz="1600" dirty="0">
              <a:latin typeface="Arial" panose="020B0604020202020204" pitchFamily="34" charset="0"/>
              <a:cs typeface="Arial" panose="020B0604020202020204" pitchFamily="34" charset="0"/>
            </a:endParaRPr>
          </a:p>
          <a:p>
            <a:endParaRPr lang="en-GB" dirty="0"/>
          </a:p>
        </p:txBody>
      </p:sp>
    </p:spTree>
    <p:extLst>
      <p:ext uri="{BB962C8B-B14F-4D97-AF65-F5344CB8AC3E}">
        <p14:creationId xmlns:p14="http://schemas.microsoft.com/office/powerpoint/2010/main" val="38766280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BE81BC-9AEC-4816-9C8E-0944BE8728BB}"/>
              </a:ext>
            </a:extLst>
          </p:cNvPr>
          <p:cNvSpPr>
            <a:spLocks noGrp="1"/>
          </p:cNvSpPr>
          <p:nvPr>
            <p:ph type="title"/>
          </p:nvPr>
        </p:nvSpPr>
        <p:spPr/>
        <p:txBody>
          <a:bodyPr/>
          <a:lstStyle/>
          <a:p>
            <a:r>
              <a:rPr lang="en-GB" dirty="0"/>
              <a:t>Obligatory</a:t>
            </a:r>
            <a:br>
              <a:rPr lang="en-GB" dirty="0"/>
            </a:br>
            <a:r>
              <a:rPr lang="en-GB" dirty="0"/>
              <a:t>MEMES!</a:t>
            </a:r>
          </a:p>
        </p:txBody>
      </p:sp>
      <p:pic>
        <p:nvPicPr>
          <p:cNvPr id="1026" name="Picture 2" descr="O RLY? Excuses for Not Writing Unit Tests">
            <a:extLst>
              <a:ext uri="{FF2B5EF4-FFF2-40B4-BE49-F238E27FC236}">
                <a16:creationId xmlns:a16="http://schemas.microsoft.com/office/drawing/2014/main" id="{E8618B42-67E6-44A5-98C3-DD0CE07A48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65940" y="66675"/>
            <a:ext cx="3426060" cy="39243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A621A07C-B568-4D99-8E9A-CAC5F79BA9D7}"/>
              </a:ext>
            </a:extLst>
          </p:cNvPr>
          <p:cNvPicPr>
            <a:picLocks noChangeAspect="1"/>
          </p:cNvPicPr>
          <p:nvPr/>
        </p:nvPicPr>
        <p:blipFill>
          <a:blip r:embed="rId3"/>
          <a:stretch>
            <a:fillRect/>
          </a:stretch>
        </p:blipFill>
        <p:spPr>
          <a:xfrm>
            <a:off x="4829175" y="-16119"/>
            <a:ext cx="4007094" cy="4007094"/>
          </a:xfrm>
          <a:prstGeom prst="rect">
            <a:avLst/>
          </a:prstGeom>
        </p:spPr>
      </p:pic>
      <p:pic>
        <p:nvPicPr>
          <p:cNvPr id="5" name="Picture 4">
            <a:extLst>
              <a:ext uri="{FF2B5EF4-FFF2-40B4-BE49-F238E27FC236}">
                <a16:creationId xmlns:a16="http://schemas.microsoft.com/office/drawing/2014/main" id="{690CCD52-1753-4FA7-BB97-7FB5F7294B0B}"/>
              </a:ext>
            </a:extLst>
          </p:cNvPr>
          <p:cNvPicPr>
            <a:picLocks noChangeAspect="1"/>
          </p:cNvPicPr>
          <p:nvPr/>
        </p:nvPicPr>
        <p:blipFill>
          <a:blip r:embed="rId4"/>
          <a:stretch>
            <a:fillRect/>
          </a:stretch>
        </p:blipFill>
        <p:spPr>
          <a:xfrm>
            <a:off x="8293100" y="3931158"/>
            <a:ext cx="3813556" cy="2860167"/>
          </a:xfrm>
          <a:prstGeom prst="rect">
            <a:avLst/>
          </a:prstGeom>
        </p:spPr>
      </p:pic>
      <p:pic>
        <p:nvPicPr>
          <p:cNvPr id="3" name="Picture 2">
            <a:extLst>
              <a:ext uri="{FF2B5EF4-FFF2-40B4-BE49-F238E27FC236}">
                <a16:creationId xmlns:a16="http://schemas.microsoft.com/office/drawing/2014/main" id="{A4A8DF5F-CA8E-4464-9762-CB0CC9D57B6B}"/>
              </a:ext>
            </a:extLst>
          </p:cNvPr>
          <p:cNvPicPr>
            <a:picLocks noChangeAspect="1"/>
          </p:cNvPicPr>
          <p:nvPr/>
        </p:nvPicPr>
        <p:blipFill>
          <a:blip r:embed="rId5"/>
          <a:stretch>
            <a:fillRect/>
          </a:stretch>
        </p:blipFill>
        <p:spPr>
          <a:xfrm>
            <a:off x="4197350" y="3990975"/>
            <a:ext cx="4095750" cy="2714625"/>
          </a:xfrm>
          <a:prstGeom prst="rect">
            <a:avLst/>
          </a:prstGeom>
        </p:spPr>
      </p:pic>
      <p:pic>
        <p:nvPicPr>
          <p:cNvPr id="6" name="Picture 5">
            <a:extLst>
              <a:ext uri="{FF2B5EF4-FFF2-40B4-BE49-F238E27FC236}">
                <a16:creationId xmlns:a16="http://schemas.microsoft.com/office/drawing/2014/main" id="{C910228D-0A83-421E-BE34-A8F1A5D63B02}"/>
              </a:ext>
            </a:extLst>
          </p:cNvPr>
          <p:cNvPicPr>
            <a:picLocks noChangeAspect="1"/>
          </p:cNvPicPr>
          <p:nvPr/>
        </p:nvPicPr>
        <p:blipFill>
          <a:blip r:embed="rId6"/>
          <a:stretch>
            <a:fillRect/>
          </a:stretch>
        </p:blipFill>
        <p:spPr>
          <a:xfrm>
            <a:off x="0" y="3990975"/>
            <a:ext cx="4198700" cy="2714625"/>
          </a:xfrm>
          <a:prstGeom prst="rect">
            <a:avLst/>
          </a:prstGeom>
        </p:spPr>
      </p:pic>
    </p:spTree>
    <p:extLst>
      <p:ext uri="{BB962C8B-B14F-4D97-AF65-F5344CB8AC3E}">
        <p14:creationId xmlns:p14="http://schemas.microsoft.com/office/powerpoint/2010/main" val="26483094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C5CB7-8658-4C53-BD7B-14C5B1AD55F6}"/>
              </a:ext>
            </a:extLst>
          </p:cNvPr>
          <p:cNvSpPr>
            <a:spLocks noGrp="1"/>
          </p:cNvSpPr>
          <p:nvPr>
            <p:ph type="title"/>
          </p:nvPr>
        </p:nvSpPr>
        <p:spPr/>
        <p:txBody>
          <a:bodyPr/>
          <a:lstStyle/>
          <a:p>
            <a:r>
              <a:rPr lang="en-GB" dirty="0"/>
              <a:t>Testing II</a:t>
            </a:r>
          </a:p>
        </p:txBody>
      </p:sp>
      <p:sp>
        <p:nvSpPr>
          <p:cNvPr id="3" name="Content Placeholder 2">
            <a:extLst>
              <a:ext uri="{FF2B5EF4-FFF2-40B4-BE49-F238E27FC236}">
                <a16:creationId xmlns:a16="http://schemas.microsoft.com/office/drawing/2014/main" id="{ECD8D74F-8592-41B3-805F-C90810B7F745}"/>
              </a:ext>
            </a:extLst>
          </p:cNvPr>
          <p:cNvSpPr>
            <a:spLocks noGrp="1"/>
          </p:cNvSpPr>
          <p:nvPr>
            <p:ph idx="1"/>
          </p:nvPr>
        </p:nvSpPr>
        <p:spPr>
          <a:xfrm>
            <a:off x="1321249" y="3433276"/>
            <a:ext cx="7886700" cy="2997824"/>
          </a:xfrm>
        </p:spPr>
        <p:txBody>
          <a:bodyPr>
            <a:normAutofit/>
          </a:bodyPr>
          <a:lstStyle/>
          <a:p>
            <a:pPr>
              <a:buFont typeface="Wingdings" pitchFamily="2" charset="2"/>
              <a:buChar char="§"/>
            </a:pPr>
            <a:r>
              <a:rPr lang="en-US" dirty="0"/>
              <a:t>If you hate your test harness, you will never enjoy writing tests. It’ll always be a slog, and you’ll avoid it whenever you can.</a:t>
            </a:r>
          </a:p>
          <a:p>
            <a:pPr>
              <a:buFont typeface="Wingdings" pitchFamily="2" charset="2"/>
              <a:buChar char="§"/>
            </a:pPr>
            <a:r>
              <a:rPr lang="en-US" b="1" dirty="0" err="1"/>
              <a:t>pytest</a:t>
            </a:r>
            <a:r>
              <a:rPr lang="en-US" dirty="0"/>
              <a:t>  is a good package for helping with testing in Python. It minimizes the friction involved in writing tests to as little as possible</a:t>
            </a:r>
          </a:p>
          <a:p>
            <a:pPr>
              <a:buFont typeface="Wingdings" pitchFamily="2" charset="2"/>
              <a:buChar char="§"/>
            </a:pPr>
            <a:r>
              <a:rPr lang="en-GB" sz="2400" b="1" dirty="0" err="1"/>
              <a:t>testthat</a:t>
            </a:r>
            <a:r>
              <a:rPr lang="en-GB" sz="2400" dirty="0"/>
              <a:t> package works similarly for R</a:t>
            </a:r>
          </a:p>
          <a:p>
            <a:pPr marL="0" indent="0">
              <a:buNone/>
            </a:pPr>
            <a:endParaRPr lang="en-GB" dirty="0"/>
          </a:p>
          <a:p>
            <a:pPr marL="0" indent="0">
              <a:buNone/>
            </a:pPr>
            <a:endParaRPr lang="en-GB" dirty="0"/>
          </a:p>
          <a:p>
            <a:pPr marL="0" indent="0">
              <a:buNone/>
            </a:pPr>
            <a:endParaRPr lang="en-GB" sz="1125" dirty="0"/>
          </a:p>
          <a:p>
            <a:pPr marL="0" indent="0">
              <a:buNone/>
            </a:pPr>
            <a:endParaRPr lang="en-GB" sz="1125" b="1" dirty="0"/>
          </a:p>
          <a:p>
            <a:pPr marL="0" indent="0">
              <a:buNone/>
            </a:pPr>
            <a:endParaRPr lang="en-GB" sz="1125" b="1" dirty="0"/>
          </a:p>
          <a:p>
            <a:endParaRPr lang="en-GB" dirty="0"/>
          </a:p>
        </p:txBody>
      </p:sp>
      <p:pic>
        <p:nvPicPr>
          <p:cNvPr id="4" name="Picture 3">
            <a:extLst>
              <a:ext uri="{FF2B5EF4-FFF2-40B4-BE49-F238E27FC236}">
                <a16:creationId xmlns:a16="http://schemas.microsoft.com/office/drawing/2014/main" id="{36144116-31E8-4FB1-BF69-1F81F46271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1494" y="1869006"/>
            <a:ext cx="5030285" cy="1471039"/>
          </a:xfrm>
          <a:prstGeom prst="rect">
            <a:avLst/>
          </a:prstGeom>
        </p:spPr>
      </p:pic>
      <p:pic>
        <p:nvPicPr>
          <p:cNvPr id="2050" name="Picture 2" descr="https://github.com/r-lib/testthat/raw/master/man/figures/logo.png">
            <a:extLst>
              <a:ext uri="{FF2B5EF4-FFF2-40B4-BE49-F238E27FC236}">
                <a16:creationId xmlns:a16="http://schemas.microsoft.com/office/drawing/2014/main" id="{FE2F3C8E-8DA5-AF4B-A958-E9CC94675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9237" y="4934166"/>
            <a:ext cx="644562" cy="74661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pytest">
            <a:extLst>
              <a:ext uri="{FF2B5EF4-FFF2-40B4-BE49-F238E27FC236}">
                <a16:creationId xmlns:a16="http://schemas.microsoft.com/office/drawing/2014/main" id="{F4562193-2905-CC4B-94E0-7068DF75033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987" y="4201874"/>
            <a:ext cx="1144280" cy="601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77875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116DE0-8502-47D7-BB0B-152528CEC8A9}"/>
              </a:ext>
            </a:extLst>
          </p:cNvPr>
          <p:cNvSpPr>
            <a:spLocks noGrp="1"/>
          </p:cNvSpPr>
          <p:nvPr>
            <p:ph type="title"/>
          </p:nvPr>
        </p:nvSpPr>
        <p:spPr/>
        <p:txBody>
          <a:bodyPr/>
          <a:lstStyle/>
          <a:p>
            <a:r>
              <a:rPr lang="en-GB" dirty="0"/>
              <a:t>What to test?</a:t>
            </a:r>
          </a:p>
        </p:txBody>
      </p:sp>
      <p:sp>
        <p:nvSpPr>
          <p:cNvPr id="3" name="Content Placeholder 2">
            <a:extLst>
              <a:ext uri="{FF2B5EF4-FFF2-40B4-BE49-F238E27FC236}">
                <a16:creationId xmlns:a16="http://schemas.microsoft.com/office/drawing/2014/main" id="{4C5066FE-92F2-43ED-AA3F-8D45DBE6FB5A}"/>
              </a:ext>
            </a:extLst>
          </p:cNvPr>
          <p:cNvSpPr>
            <a:spLocks noGrp="1"/>
          </p:cNvSpPr>
          <p:nvPr>
            <p:ph idx="1"/>
          </p:nvPr>
        </p:nvSpPr>
        <p:spPr>
          <a:xfrm>
            <a:off x="1024129" y="2286000"/>
            <a:ext cx="5441986" cy="4023360"/>
          </a:xfrm>
        </p:spPr>
        <p:txBody>
          <a:bodyPr/>
          <a:lstStyle/>
          <a:p>
            <a:r>
              <a:rPr lang="en-GB" dirty="0"/>
              <a:t>- Sanity tests  (</a:t>
            </a:r>
            <a:r>
              <a:rPr lang="en-GB" dirty="0" err="1"/>
              <a:t>eg.</a:t>
            </a:r>
            <a:r>
              <a:rPr lang="en-GB" dirty="0"/>
              <a:t> 1+1==2) . If this doesn’t work nothing will work </a:t>
            </a:r>
            <a:r>
              <a:rPr lang="en-GB" dirty="0">
                <a:sym typeface="Wingdings" panose="05000000000000000000" pitchFamily="2" charset="2"/>
              </a:rPr>
              <a:t></a:t>
            </a:r>
          </a:p>
          <a:p>
            <a:r>
              <a:rPr lang="en-GB" dirty="0">
                <a:sym typeface="Wingdings" panose="05000000000000000000" pitchFamily="2" charset="2"/>
              </a:rPr>
              <a:t>- Unit tests (usually testing the result of a specific function)</a:t>
            </a:r>
          </a:p>
          <a:p>
            <a:pPr lvl="1"/>
            <a:r>
              <a:rPr lang="en-GB" dirty="0">
                <a:sym typeface="Wingdings" panose="05000000000000000000" pitchFamily="2" charset="2"/>
              </a:rPr>
              <a:t>Usually human-validated cases of function results from known parameters </a:t>
            </a:r>
          </a:p>
          <a:p>
            <a:pPr lvl="1"/>
            <a:r>
              <a:rPr lang="en-GB" dirty="0">
                <a:sym typeface="Wingdings" panose="05000000000000000000" pitchFamily="2" charset="2"/>
              </a:rPr>
              <a:t>Edge cases perhaps?</a:t>
            </a:r>
          </a:p>
          <a:p>
            <a:pPr lvl="1"/>
            <a:r>
              <a:rPr lang="en-GB" dirty="0">
                <a:sym typeface="Wingdings" panose="05000000000000000000" pitchFamily="2" charset="2"/>
              </a:rPr>
              <a:t>Useful to first create the test (that fails) and then code the function in a correct way so it can pass the test (Test Driven Development)</a:t>
            </a:r>
          </a:p>
          <a:p>
            <a:pPr lvl="1"/>
            <a:r>
              <a:rPr lang="en-GB" dirty="0">
                <a:sym typeface="Wingdings" panose="05000000000000000000" pitchFamily="2" charset="2"/>
              </a:rPr>
              <a:t>But this is kind of…AUTO_MANUAL / Anecdote based unit testing</a:t>
            </a:r>
          </a:p>
        </p:txBody>
      </p:sp>
      <p:pic>
        <p:nvPicPr>
          <p:cNvPr id="4" name="Picture 3">
            <a:extLst>
              <a:ext uri="{FF2B5EF4-FFF2-40B4-BE49-F238E27FC236}">
                <a16:creationId xmlns:a16="http://schemas.microsoft.com/office/drawing/2014/main" id="{1FC979A1-38C2-4C8E-9767-C125D637BF51}"/>
              </a:ext>
            </a:extLst>
          </p:cNvPr>
          <p:cNvPicPr>
            <a:picLocks noChangeAspect="1"/>
          </p:cNvPicPr>
          <p:nvPr/>
        </p:nvPicPr>
        <p:blipFill>
          <a:blip r:embed="rId2"/>
          <a:stretch>
            <a:fillRect/>
          </a:stretch>
        </p:blipFill>
        <p:spPr>
          <a:xfrm>
            <a:off x="7621562" y="1203973"/>
            <a:ext cx="3914572" cy="2616924"/>
          </a:xfrm>
          <a:prstGeom prst="rect">
            <a:avLst/>
          </a:prstGeom>
        </p:spPr>
      </p:pic>
    </p:spTree>
    <p:extLst>
      <p:ext uri="{BB962C8B-B14F-4D97-AF65-F5344CB8AC3E}">
        <p14:creationId xmlns:p14="http://schemas.microsoft.com/office/powerpoint/2010/main" val="8991119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6F3D5-66A1-4CB4-94FB-939E190EB164}"/>
              </a:ext>
            </a:extLst>
          </p:cNvPr>
          <p:cNvSpPr>
            <a:spLocks noGrp="1"/>
          </p:cNvSpPr>
          <p:nvPr>
            <p:ph type="title"/>
          </p:nvPr>
        </p:nvSpPr>
        <p:spPr/>
        <p:txBody>
          <a:bodyPr/>
          <a:lstStyle/>
          <a:p>
            <a:r>
              <a:rPr lang="en-GB" dirty="0"/>
              <a:t>Continuous </a:t>
            </a:r>
            <a:br>
              <a:rPr lang="en-GB" dirty="0"/>
            </a:br>
            <a:r>
              <a:rPr lang="en-GB" dirty="0"/>
              <a:t>Integration</a:t>
            </a:r>
          </a:p>
        </p:txBody>
      </p:sp>
      <p:sp>
        <p:nvSpPr>
          <p:cNvPr id="3" name="Content Placeholder 2">
            <a:extLst>
              <a:ext uri="{FF2B5EF4-FFF2-40B4-BE49-F238E27FC236}">
                <a16:creationId xmlns:a16="http://schemas.microsoft.com/office/drawing/2014/main" id="{159B1F0D-2A42-4819-8166-364414E1D4E2}"/>
              </a:ext>
            </a:extLst>
          </p:cNvPr>
          <p:cNvSpPr>
            <a:spLocks noGrp="1"/>
          </p:cNvSpPr>
          <p:nvPr>
            <p:ph idx="1"/>
          </p:nvPr>
        </p:nvSpPr>
        <p:spPr>
          <a:xfrm>
            <a:off x="2152650" y="2569369"/>
            <a:ext cx="7886700" cy="3263504"/>
          </a:xfrm>
        </p:spPr>
        <p:txBody>
          <a:bodyPr/>
          <a:lstStyle/>
          <a:p>
            <a:r>
              <a:rPr lang="en-US" sz="1800" dirty="0"/>
              <a:t>In plain English: </a:t>
            </a:r>
          </a:p>
          <a:p>
            <a:pPr lvl="1"/>
            <a:r>
              <a:rPr lang="en-US" sz="1800" dirty="0"/>
              <a:t>When someone changes something in the codebase you run all available tests to ensure that while perhaps this code is passing its recently written unit tests it did not break something else somewhere else.</a:t>
            </a:r>
          </a:p>
          <a:p>
            <a:pPr lvl="1"/>
            <a:endParaRPr lang="en-US" sz="1800" dirty="0"/>
          </a:p>
          <a:p>
            <a:pPr lvl="1"/>
            <a:r>
              <a:rPr lang="en-US" sz="1800" dirty="0"/>
              <a:t>When someone else wants to add something in the codebase then the new code is merged. Then the test harness is run automatically  (all tests). </a:t>
            </a:r>
          </a:p>
          <a:p>
            <a:pPr lvl="1"/>
            <a:endParaRPr lang="en-US" sz="1800" dirty="0"/>
          </a:p>
          <a:p>
            <a:pPr lvl="1"/>
            <a:r>
              <a:rPr lang="en-US" sz="1800" dirty="0"/>
              <a:t>If all tests pass then code is merged.</a:t>
            </a:r>
          </a:p>
          <a:p>
            <a:endParaRPr lang="en-GB" dirty="0"/>
          </a:p>
        </p:txBody>
      </p:sp>
      <p:pic>
        <p:nvPicPr>
          <p:cNvPr id="5" name="Picture 4">
            <a:extLst>
              <a:ext uri="{FF2B5EF4-FFF2-40B4-BE49-F238E27FC236}">
                <a16:creationId xmlns:a16="http://schemas.microsoft.com/office/drawing/2014/main" id="{2D25B112-AE32-42CF-9FA4-8811CB2E92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03913" y="157377"/>
            <a:ext cx="5149661" cy="1554615"/>
          </a:xfrm>
          <a:prstGeom prst="rect">
            <a:avLst/>
          </a:prstGeom>
        </p:spPr>
      </p:pic>
    </p:spTree>
    <p:extLst>
      <p:ext uri="{BB962C8B-B14F-4D97-AF65-F5344CB8AC3E}">
        <p14:creationId xmlns:p14="http://schemas.microsoft.com/office/powerpoint/2010/main" val="2759167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ox.readthedocs.io/en/latest/_images/tox_flow.png">
            <a:extLst>
              <a:ext uri="{FF2B5EF4-FFF2-40B4-BE49-F238E27FC236}">
                <a16:creationId xmlns:a16="http://schemas.microsoft.com/office/drawing/2014/main" id="{606B8547-4B91-4089-9D04-35FF4733A97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572249" y="2002714"/>
            <a:ext cx="5228524" cy="39993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 : environments</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5108816" cy="3782291"/>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tox / </a:t>
            </a:r>
            <a:r>
              <a:rPr lang="en-GB" dirty="0" err="1">
                <a:sym typeface="Wingdings" panose="05000000000000000000" pitchFamily="2" charset="2"/>
              </a:rPr>
              <a:t>nox</a:t>
            </a:r>
            <a:r>
              <a:rPr lang="en-GB" dirty="0">
                <a:sym typeface="Wingdings" panose="05000000000000000000" pitchFamily="2" charset="2"/>
              </a:rPr>
              <a:t> for automating environments</a:t>
            </a:r>
          </a:p>
          <a:p>
            <a:r>
              <a:rPr lang="en-GB" dirty="0" err="1">
                <a:sym typeface="Wingdings" panose="05000000000000000000" pitchFamily="2" charset="2"/>
              </a:rPr>
              <a:t>ie</a:t>
            </a:r>
            <a:r>
              <a:rPr lang="en-GB" sz="1800" dirty="0">
                <a:sym typeface="Wingdings" panose="05000000000000000000" pitchFamily="2" charset="2"/>
              </a:rPr>
              <a:t>. Ok it works on my machine but does it work on:</a:t>
            </a:r>
          </a:p>
          <a:p>
            <a:pPr lvl="2"/>
            <a:r>
              <a:rPr lang="en-GB" dirty="0">
                <a:sym typeface="Wingdings" panose="05000000000000000000" pitchFamily="2" charset="2"/>
              </a:rPr>
              <a:t>Python 2.7+,3.3,3.4,3.5,3.6 ?</a:t>
            </a:r>
          </a:p>
          <a:p>
            <a:pPr lvl="2"/>
            <a:r>
              <a:rPr lang="en-GB" dirty="0">
                <a:sym typeface="Wingdings" panose="05000000000000000000" pitchFamily="2" charset="2"/>
              </a:rPr>
              <a:t>On both Win and Linux Based systems?</a:t>
            </a:r>
          </a:p>
          <a:p>
            <a:pPr lvl="2"/>
            <a:r>
              <a:rPr lang="en-GB" dirty="0">
                <a:sym typeface="Wingdings" panose="05000000000000000000" pitchFamily="2" charset="2"/>
              </a:rPr>
              <a:t>Already 10 combinations of </a:t>
            </a:r>
            <a:r>
              <a:rPr lang="en-GB" dirty="0" err="1">
                <a:sym typeface="Wingdings" panose="05000000000000000000" pitchFamily="2" charset="2"/>
              </a:rPr>
              <a:t>envs</a:t>
            </a:r>
            <a:endParaRPr lang="en-GB" dirty="0">
              <a:sym typeface="Wingdings" panose="05000000000000000000" pitchFamily="2" charset="2"/>
            </a:endParaRPr>
          </a:p>
          <a:p>
            <a:pPr lvl="2"/>
            <a:r>
              <a:rPr lang="en-GB" dirty="0">
                <a:sym typeface="Wingdings" panose="05000000000000000000" pitchFamily="2" charset="2"/>
              </a:rPr>
              <a:t>Tox/</a:t>
            </a:r>
            <a:r>
              <a:rPr lang="en-GB" dirty="0" err="1">
                <a:sym typeface="Wingdings" panose="05000000000000000000" pitchFamily="2" charset="2"/>
              </a:rPr>
              <a:t>nox</a:t>
            </a:r>
            <a:r>
              <a:rPr lang="en-GB" dirty="0">
                <a:sym typeface="Wingdings" panose="05000000000000000000" pitchFamily="2" charset="2"/>
              </a:rPr>
              <a:t> automate this for example</a:t>
            </a:r>
          </a:p>
          <a:p>
            <a:pPr marL="310896" lvl="2" indent="0">
              <a:buNone/>
            </a:pPr>
            <a:endParaRPr lang="en-GB" dirty="0">
              <a:sym typeface="Wingdings" panose="05000000000000000000" pitchFamily="2" charset="2"/>
            </a:endParaRPr>
          </a:p>
          <a:p>
            <a:pPr marL="310896" lvl="2" indent="0">
              <a:buNone/>
            </a:pPr>
            <a:endParaRPr lang="en-GB" dirty="0">
              <a:sym typeface="Wingdings" panose="05000000000000000000" pitchFamily="2" charset="2"/>
            </a:endParaRPr>
          </a:p>
          <a:p>
            <a:pPr lvl="2"/>
            <a:endParaRPr lang="en-GB" dirty="0">
              <a:sym typeface="Wingdings" panose="05000000000000000000" pitchFamily="2" charset="2"/>
            </a:endParaRPr>
          </a:p>
          <a:p>
            <a:pPr lvl="2"/>
            <a:endParaRPr lang="en-GB" dirty="0">
              <a:sym typeface="Wingdings" panose="05000000000000000000" pitchFamily="2" charset="2"/>
            </a:endParaRPr>
          </a:p>
          <a:p>
            <a:pPr lvl="2"/>
            <a:endParaRPr lang="en-GB" dirty="0">
              <a:sym typeface="Wingdings" panose="05000000000000000000" pitchFamily="2" charset="2"/>
            </a:endParaRPr>
          </a:p>
          <a:p>
            <a:pPr marL="310896" lvl="2" indent="0">
              <a:buNone/>
            </a:pPr>
            <a:r>
              <a:rPr lang="en-GB" dirty="0" err="1"/>
              <a:t>envlist</a:t>
            </a:r>
            <a:r>
              <a:rPr lang="en-GB" dirty="0"/>
              <a:t>={py27,py33,py34,py35,py36}-{</a:t>
            </a:r>
            <a:r>
              <a:rPr lang="en-GB" dirty="0" err="1"/>
              <a:t>windows,linux</a:t>
            </a:r>
            <a:r>
              <a:rPr lang="en-GB" dirty="0"/>
              <a:t>}</a:t>
            </a: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spTree>
    <p:extLst>
      <p:ext uri="{BB962C8B-B14F-4D97-AF65-F5344CB8AC3E}">
        <p14:creationId xmlns:p14="http://schemas.microsoft.com/office/powerpoint/2010/main" val="14460373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II (basics)</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4866718" cy="3986784"/>
          </a:xfrm>
          <a:prstGeom prst="rect">
            <a:avLst/>
          </a:prstGeom>
        </p:spPr>
        <p:txBody>
          <a:bodyPr vert="horz" lIns="45720" tIns="45720" rIns="4572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a:t>
            </a:r>
            <a:r>
              <a:rPr lang="en-GB" dirty="0" err="1">
                <a:sym typeface="Wingdings" panose="05000000000000000000" pitchFamily="2" charset="2"/>
              </a:rPr>
              <a:t>py.test</a:t>
            </a:r>
            <a:r>
              <a:rPr lang="en-GB" dirty="0">
                <a:sym typeface="Wingdings" panose="05000000000000000000" pitchFamily="2" charset="2"/>
              </a:rPr>
              <a:t> </a:t>
            </a:r>
            <a:r>
              <a:rPr lang="en-GB" dirty="0">
                <a:solidFill>
                  <a:schemeClr val="accent5">
                    <a:lumMod val="60000"/>
                    <a:lumOff val="40000"/>
                  </a:schemeClr>
                </a:solidFill>
                <a:sym typeface="Wingdings" panose="05000000000000000000" pitchFamily="2" charset="2"/>
              </a:rPr>
              <a:t>parameterize</a:t>
            </a:r>
            <a:r>
              <a:rPr lang="en-GB" dirty="0">
                <a:sym typeface="Wingdings" panose="05000000000000000000" pitchFamily="2" charset="2"/>
              </a:rPr>
              <a:t> / </a:t>
            </a:r>
            <a:r>
              <a:rPr lang="en-GB" dirty="0">
                <a:solidFill>
                  <a:schemeClr val="accent5">
                    <a:lumMod val="60000"/>
                    <a:lumOff val="40000"/>
                  </a:schemeClr>
                </a:solidFill>
                <a:sym typeface="Wingdings" panose="05000000000000000000" pitchFamily="2" charset="2"/>
              </a:rPr>
              <a:t>fixtures</a:t>
            </a:r>
            <a:r>
              <a:rPr lang="en-GB" dirty="0">
                <a:sym typeface="Wingdings" panose="05000000000000000000" pitchFamily="2" charset="2"/>
              </a:rPr>
              <a:t> for unit tests</a:t>
            </a:r>
          </a:p>
          <a:p>
            <a:r>
              <a:rPr lang="en-US" dirty="0"/>
              <a:t>- Fixture functions can be parametrized in which case they will be called multiple times, each time executing the set of dependent tests</a:t>
            </a:r>
          </a:p>
          <a:p>
            <a:r>
              <a:rPr lang="en-US" dirty="0"/>
              <a:t>- Test functions usually do not need to be aware of their re-running. </a:t>
            </a:r>
          </a:p>
          <a:p>
            <a:r>
              <a:rPr lang="en-US" dirty="0"/>
              <a:t>- Fixture parametrization helps to write exhaustive functional tests for components which themselves can be configured in multiple ways</a:t>
            </a:r>
            <a:endParaRPr lang="en-GB" dirty="0">
              <a:sym typeface="Wingdings" panose="05000000000000000000" pitchFamily="2" charset="2"/>
            </a:endParaRPr>
          </a:p>
          <a:p>
            <a:pPr marL="0" indent="0">
              <a:buNone/>
            </a:pPr>
            <a:endParaRPr lang="en-GB" dirty="0">
              <a:sym typeface="Wingdings" panose="05000000000000000000" pitchFamily="2" charset="2"/>
            </a:endParaRPr>
          </a:p>
        </p:txBody>
      </p:sp>
      <p:pic>
        <p:nvPicPr>
          <p:cNvPr id="6" name="Picture 5">
            <a:extLst>
              <a:ext uri="{FF2B5EF4-FFF2-40B4-BE49-F238E27FC236}">
                <a16:creationId xmlns:a16="http://schemas.microsoft.com/office/drawing/2014/main" id="{7CFBC382-9F0A-433B-9081-16D28DDA0DF6}"/>
              </a:ext>
            </a:extLst>
          </p:cNvPr>
          <p:cNvPicPr>
            <a:picLocks noChangeAspect="1"/>
          </p:cNvPicPr>
          <p:nvPr/>
        </p:nvPicPr>
        <p:blipFill>
          <a:blip r:embed="rId2"/>
          <a:stretch>
            <a:fillRect/>
          </a:stretch>
        </p:blipFill>
        <p:spPr>
          <a:xfrm>
            <a:off x="6787723" y="2286000"/>
            <a:ext cx="5329033" cy="3609975"/>
          </a:xfrm>
          <a:prstGeom prst="rect">
            <a:avLst/>
          </a:prstGeom>
        </p:spPr>
      </p:pic>
    </p:spTree>
    <p:extLst>
      <p:ext uri="{BB962C8B-B14F-4D97-AF65-F5344CB8AC3E}">
        <p14:creationId xmlns:p14="http://schemas.microsoft.com/office/powerpoint/2010/main" val="168705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III (PBT) in python</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4866718" cy="398678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hypothesis module</a:t>
            </a:r>
          </a:p>
          <a:p>
            <a:r>
              <a:rPr lang="en-GB" dirty="0">
                <a:sym typeface="Wingdings" panose="05000000000000000000" pitchFamily="2" charset="2"/>
              </a:rPr>
              <a:t>Property Based Testing:</a:t>
            </a:r>
          </a:p>
          <a:p>
            <a:pPr>
              <a:buFont typeface="Wingdings" panose="05000000000000000000" pitchFamily="2" charset="2"/>
              <a:buChar char="§"/>
            </a:pPr>
            <a:r>
              <a:rPr lang="en-GB" dirty="0"/>
              <a:t> Describe the input</a:t>
            </a:r>
          </a:p>
          <a:p>
            <a:pPr>
              <a:buFont typeface="Wingdings" panose="05000000000000000000" pitchFamily="2" charset="2"/>
              <a:buChar char="§"/>
            </a:pPr>
            <a:r>
              <a:rPr lang="en-US" dirty="0"/>
              <a:t> Describe the </a:t>
            </a:r>
            <a:r>
              <a:rPr lang="en-US" i="1" dirty="0"/>
              <a:t>properties </a:t>
            </a:r>
            <a:r>
              <a:rPr lang="en-US" dirty="0"/>
              <a:t>of the output</a:t>
            </a:r>
          </a:p>
          <a:p>
            <a:pPr>
              <a:buFont typeface="Wingdings" panose="05000000000000000000" pitchFamily="2" charset="2"/>
              <a:buChar char="§"/>
            </a:pPr>
            <a:r>
              <a:rPr lang="en-US" dirty="0"/>
              <a:t> Have the computer try lots of random examples – check they don’t fail</a:t>
            </a:r>
          </a:p>
          <a:p>
            <a:pPr>
              <a:buFont typeface="Wingdings" panose="05000000000000000000" pitchFamily="2" charset="2"/>
              <a:buChar char="§"/>
            </a:pPr>
            <a:r>
              <a:rPr lang="en-US" dirty="0" err="1">
                <a:sym typeface="Wingdings" panose="05000000000000000000" pitchFamily="2" charset="2"/>
              </a:rPr>
              <a:t>Availiable</a:t>
            </a:r>
            <a:r>
              <a:rPr lang="en-US" dirty="0">
                <a:sym typeface="Wingdings" panose="05000000000000000000" pitchFamily="2" charset="2"/>
              </a:rPr>
              <a:t> as a </a:t>
            </a:r>
            <a:r>
              <a:rPr lang="en-US" dirty="0" err="1">
                <a:sym typeface="Wingdings" panose="05000000000000000000" pitchFamily="2" charset="2"/>
              </a:rPr>
              <a:t>pytest</a:t>
            </a:r>
            <a:r>
              <a:rPr lang="en-US" dirty="0">
                <a:sym typeface="Wingdings" panose="05000000000000000000" pitchFamily="2" charset="2"/>
              </a:rPr>
              <a:t> plugin</a:t>
            </a:r>
            <a:endParaRPr lang="en-GB" dirty="0">
              <a:sym typeface="Wingdings" panose="05000000000000000000" pitchFamily="2" charset="2"/>
            </a:endParaRPr>
          </a:p>
        </p:txBody>
      </p:sp>
      <p:pic>
        <p:nvPicPr>
          <p:cNvPr id="3" name="Picture 2">
            <a:extLst>
              <a:ext uri="{FF2B5EF4-FFF2-40B4-BE49-F238E27FC236}">
                <a16:creationId xmlns:a16="http://schemas.microsoft.com/office/drawing/2014/main" id="{9E5B3FF4-5CDE-4F05-BAAD-19E1BB92465F}"/>
              </a:ext>
            </a:extLst>
          </p:cNvPr>
          <p:cNvPicPr>
            <a:picLocks noChangeAspect="1"/>
          </p:cNvPicPr>
          <p:nvPr/>
        </p:nvPicPr>
        <p:blipFill rotWithShape="1">
          <a:blip r:embed="rId2"/>
          <a:srcRect l="616" t="18825" r="-616" b="-18825"/>
          <a:stretch/>
        </p:blipFill>
        <p:spPr>
          <a:xfrm>
            <a:off x="6096000" y="2084832"/>
            <a:ext cx="5846885" cy="3681985"/>
          </a:xfrm>
          <a:prstGeom prst="rect">
            <a:avLst/>
          </a:prstGeom>
        </p:spPr>
      </p:pic>
    </p:spTree>
    <p:extLst>
      <p:ext uri="{BB962C8B-B14F-4D97-AF65-F5344CB8AC3E}">
        <p14:creationId xmlns:p14="http://schemas.microsoft.com/office/powerpoint/2010/main" val="1881356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DE4C0-F7DB-4DBC-AC7F-762EF8A1350D}"/>
              </a:ext>
            </a:extLst>
          </p:cNvPr>
          <p:cNvSpPr>
            <a:spLocks noGrp="1"/>
          </p:cNvSpPr>
          <p:nvPr>
            <p:ph type="title"/>
          </p:nvPr>
        </p:nvSpPr>
        <p:spPr/>
        <p:txBody>
          <a:bodyPr/>
          <a:lstStyle/>
          <a:p>
            <a:r>
              <a:rPr lang="en-GB" dirty="0"/>
              <a:t>Automatic testing III (PBT) in R</a:t>
            </a:r>
          </a:p>
        </p:txBody>
      </p:sp>
      <p:sp>
        <p:nvSpPr>
          <p:cNvPr id="5" name="Content Placeholder 2">
            <a:extLst>
              <a:ext uri="{FF2B5EF4-FFF2-40B4-BE49-F238E27FC236}">
                <a16:creationId xmlns:a16="http://schemas.microsoft.com/office/drawing/2014/main" id="{57BAA347-41DE-42AE-8698-E4E476D51A6A}"/>
              </a:ext>
            </a:extLst>
          </p:cNvPr>
          <p:cNvSpPr txBox="1">
            <a:spLocks/>
          </p:cNvSpPr>
          <p:nvPr/>
        </p:nvSpPr>
        <p:spPr>
          <a:xfrm>
            <a:off x="1024129" y="2286000"/>
            <a:ext cx="4418310" cy="3986784"/>
          </a:xfrm>
          <a:prstGeom prst="rect">
            <a:avLst/>
          </a:prstGeom>
        </p:spPr>
        <p:txBody>
          <a:bodyPr vert="horz" lIns="45720" tIns="45720" rIns="4572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Tw Cen MT" panose="020B0602020104020603" pitchFamily="34" charset="0"/>
              <a:buChar char=" "/>
              <a:defRPr sz="2200" kern="1200">
                <a:solidFill>
                  <a:schemeClr val="tx1"/>
                </a:solidFill>
                <a:latin typeface="+mn-lt"/>
                <a:ea typeface="+mn-ea"/>
                <a:cs typeface="+mn-cs"/>
              </a:defRPr>
            </a:lvl1pPr>
            <a:lvl2pPr marL="26517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800" kern="1200">
                <a:solidFill>
                  <a:schemeClr val="tx1"/>
                </a:solidFill>
                <a:latin typeface="+mn-lt"/>
                <a:ea typeface="+mn-ea"/>
                <a:cs typeface="+mn-cs"/>
              </a:defRPr>
            </a:lvl2pPr>
            <a:lvl3pPr marL="4480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3pPr>
            <a:lvl4pPr marL="59436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4pPr>
            <a:lvl5pPr marL="77724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5pPr>
            <a:lvl6pPr marL="914400"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6pPr>
            <a:lvl7pPr marL="1060704"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7pPr>
            <a:lvl8pPr marL="1216152"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8pPr>
            <a:lvl9pPr marL="1362456" indent="-137160" algn="l" defTabSz="914400" rtl="0" eaLnBrk="1" latinLnBrk="0" hangingPunct="1">
              <a:lnSpc>
                <a:spcPct val="90000"/>
              </a:lnSpc>
              <a:spcBef>
                <a:spcPts val="200"/>
              </a:spcBef>
              <a:spcAft>
                <a:spcPts val="400"/>
              </a:spcAft>
              <a:buClr>
                <a:schemeClr val="accent1"/>
              </a:buClr>
              <a:buFont typeface="Wingdings 3" pitchFamily="18" charset="2"/>
              <a:buChar char=""/>
              <a:defRPr sz="1400" kern="1200">
                <a:solidFill>
                  <a:schemeClr val="tx1"/>
                </a:solidFill>
                <a:latin typeface="+mn-lt"/>
                <a:ea typeface="+mn-ea"/>
                <a:cs typeface="+mn-cs"/>
              </a:defRPr>
            </a:lvl9pPr>
          </a:lstStyle>
          <a:p>
            <a:r>
              <a:rPr lang="en-GB" dirty="0">
                <a:sym typeface="Wingdings" panose="05000000000000000000" pitchFamily="2" charset="2"/>
              </a:rPr>
              <a:t>- hedgehog library</a:t>
            </a:r>
          </a:p>
        </p:txBody>
      </p:sp>
      <p:pic>
        <p:nvPicPr>
          <p:cNvPr id="4" name="Picture 3">
            <a:extLst>
              <a:ext uri="{FF2B5EF4-FFF2-40B4-BE49-F238E27FC236}">
                <a16:creationId xmlns:a16="http://schemas.microsoft.com/office/drawing/2014/main" id="{9D6B559D-C4BA-41AD-A0E2-3AA790967FD1}"/>
              </a:ext>
            </a:extLst>
          </p:cNvPr>
          <p:cNvPicPr>
            <a:picLocks noChangeAspect="1"/>
          </p:cNvPicPr>
          <p:nvPr/>
        </p:nvPicPr>
        <p:blipFill>
          <a:blip r:embed="rId2"/>
          <a:stretch>
            <a:fillRect/>
          </a:stretch>
        </p:blipFill>
        <p:spPr>
          <a:xfrm>
            <a:off x="4546512" y="1897158"/>
            <a:ext cx="6823452" cy="4516354"/>
          </a:xfrm>
          <a:prstGeom prst="rect">
            <a:avLst/>
          </a:prstGeom>
        </p:spPr>
      </p:pic>
    </p:spTree>
    <p:extLst>
      <p:ext uri="{BB962C8B-B14F-4D97-AF65-F5344CB8AC3E}">
        <p14:creationId xmlns:p14="http://schemas.microsoft.com/office/powerpoint/2010/main" val="163775436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ntegral">
  <a:themeElements>
    <a:clrScheme name="Integral">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B9F25"/>
      </a:hlink>
      <a:folHlink>
        <a:srgbClr val="B26B02"/>
      </a:folHlink>
    </a:clrScheme>
    <a:fontScheme name="Integral">
      <a:majorFont>
        <a:latin typeface="Tw Cen MT Condensed" panose="020B06060201040202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panose="020B0602020104020603"/>
        <a:ea typeface=""/>
        <a:cs typeface=""/>
        <a:font script="Grek" typeface="Calibri"/>
        <a:font script="Cyrl" typeface="Calibri"/>
        <a:font script="Jpan" typeface="メイリオ"/>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Integral">
      <a:fillStyleLst>
        <a:solidFill>
          <a:schemeClr val="phClr"/>
        </a:solidFill>
        <a:gradFill rotWithShape="1">
          <a:gsLst>
            <a:gs pos="0">
              <a:schemeClr val="phClr">
                <a:tint val="83000"/>
                <a:satMod val="100000"/>
                <a:lumMod val="100000"/>
              </a:schemeClr>
            </a:gs>
            <a:gs pos="100000">
              <a:schemeClr val="phClr">
                <a:tint val="61000"/>
                <a:satMod val="150000"/>
                <a:lumMod val="100000"/>
              </a:schemeClr>
            </a:gs>
          </a:gsLst>
          <a:path path="circle">
            <a:fillToRect l="100000" t="100000" r="100000" b="100000"/>
          </a:path>
        </a:gradFill>
        <a:gradFill rotWithShape="1">
          <a:gsLst>
            <a:gs pos="0">
              <a:schemeClr val="phClr">
                <a:tint val="100000"/>
                <a:shade val="85000"/>
                <a:satMod val="100000"/>
                <a:lumMod val="100000"/>
              </a:schemeClr>
            </a:gs>
            <a:gs pos="100000">
              <a:schemeClr val="phClr">
                <a:tint val="90000"/>
                <a:shade val="100000"/>
                <a:satMod val="150000"/>
                <a:lumMod val="100000"/>
              </a:schemeClr>
            </a:gs>
          </a:gsLst>
          <a:path path="circle">
            <a:fillToRect l="100000" t="100000" r="100000" b="100000"/>
          </a:path>
        </a:gradFill>
      </a:fillStyleLst>
      <a:lnStyleLst>
        <a:ln w="9525" cap="flat" cmpd="sng" algn="ctr">
          <a:solidFill>
            <a:schemeClr val="phClr"/>
          </a:solidFill>
          <a:prstDash val="solid"/>
        </a:ln>
        <a:ln w="15875"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50800" dist="12700" dir="5400000" algn="ctr" rotWithShape="0">
              <a:srgbClr val="000000">
                <a:alpha val="50000"/>
              </a:srgbClr>
            </a:outerShdw>
          </a:effectLst>
        </a:effectStyle>
        <a:effectStyle>
          <a:effectLst>
            <a:outerShdw blurRad="76200" dist="25400" dir="5400000" algn="ctr" rotWithShape="0">
              <a:srgbClr val="000000">
                <a:alpha val="60000"/>
              </a:srgbClr>
            </a:outerShdw>
          </a:effectLst>
          <a:scene3d>
            <a:camera prst="orthographicFront">
              <a:rot lat="0" lon="0" rev="0"/>
            </a:camera>
            <a:lightRig rig="flat" dir="t">
              <a:rot lat="0" lon="0" rev="3600000"/>
            </a:lightRig>
          </a:scene3d>
          <a:sp3d contourW="12700" prstMaterial="flat">
            <a:bevelT w="38100" h="44450" prst="angle"/>
            <a:contourClr>
              <a:schemeClr val="phClr">
                <a:shade val="35000"/>
                <a:satMod val="160000"/>
              </a:schemeClr>
            </a:contourClr>
          </a:sp3d>
        </a:effectStyle>
      </a:effectStyleLst>
      <a:bgFillStyleLst>
        <a:solidFill>
          <a:schemeClr val="phClr"/>
        </a:solidFill>
        <a:solidFill>
          <a:schemeClr val="phClr">
            <a:tint val="95000"/>
            <a:shade val="85000"/>
            <a:satMod val="125000"/>
          </a:schemeClr>
        </a:solidFill>
        <a:blipFill rotWithShape="1">
          <a:blip xmlns:r="http://schemas.openxmlformats.org/officeDocument/2006/relationships" r:embed="rId1">
            <a:duotone>
              <a:schemeClr val="phClr">
                <a:tint val="95000"/>
                <a:shade val="74000"/>
                <a:satMod val="230000"/>
              </a:schemeClr>
              <a:schemeClr val="phClr">
                <a:tint val="92000"/>
                <a:shade val="69000"/>
                <a:satMod val="250000"/>
              </a:schemeClr>
            </a:duotone>
          </a:blip>
          <a:tile tx="0" ty="0" sx="40000" sy="40000" flip="none" algn="tl"/>
        </a:blipFill>
      </a:bgFillStyleLst>
    </a:fmtScheme>
  </a:themeElements>
  <a:objectDefaults/>
  <a:extraClrSchemeLst/>
  <a:extLst>
    <a:ext uri="{05A4C25C-085E-4340-85A3-A5531E510DB2}">
      <thm15:themeFamily xmlns:thm15="http://schemas.microsoft.com/office/thememl/2012/main" name="Integral" id="{3577F8C9-A904-41D8-97D2-FD898F53F20E}" vid="{682D6EBE-8D36-4FF2-9DB3-F3D8D7B6715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7944</TotalTime>
  <Words>1222</Words>
  <Application>Microsoft Office PowerPoint</Application>
  <PresentationFormat>Widescreen</PresentationFormat>
  <Paragraphs>185</Paragraphs>
  <Slides>26</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Calibri</vt:lpstr>
      <vt:lpstr>PT Sans</vt:lpstr>
      <vt:lpstr>Tw Cen MT</vt:lpstr>
      <vt:lpstr>Tw Cen MT Condensed</vt:lpstr>
      <vt:lpstr>Verdana</vt:lpstr>
      <vt:lpstr>Wingdings</vt:lpstr>
      <vt:lpstr>Wingdings 3</vt:lpstr>
      <vt:lpstr>Integral</vt:lpstr>
      <vt:lpstr>Theodore MANAssis  @ONS Testing (A RAP PERSPECTIVE)</vt:lpstr>
      <vt:lpstr>Testing </vt:lpstr>
      <vt:lpstr>Testing II</vt:lpstr>
      <vt:lpstr>What to test?</vt:lpstr>
      <vt:lpstr>Continuous  Integration</vt:lpstr>
      <vt:lpstr>Automatic testing I : environments</vt:lpstr>
      <vt:lpstr>Automatic testing II (basics)</vt:lpstr>
      <vt:lpstr>Automatic testing III (PBT) in python</vt:lpstr>
      <vt:lpstr>Automatic testing III (PBT) in R</vt:lpstr>
      <vt:lpstr>Property based testing (nice to have)</vt:lpstr>
      <vt:lpstr>Code/Test Coverage </vt:lpstr>
      <vt:lpstr>“Covered” doesn’t mean “well tested” </vt:lpstr>
      <vt:lpstr>Automatic testing IV: Mutation Testing</vt:lpstr>
      <vt:lpstr>Automatic testing IV:  Mutation Testing</vt:lpstr>
      <vt:lpstr>Unit testing…the end?</vt:lpstr>
      <vt:lpstr>PowerPoint Presentation</vt:lpstr>
      <vt:lpstr>Unit tests are not enough. </vt:lpstr>
      <vt:lpstr>Integration Testing</vt:lpstr>
      <vt:lpstr>Integration Testing</vt:lpstr>
      <vt:lpstr>Code Auto-Documentation  </vt:lpstr>
      <vt:lpstr>Documentation  </vt:lpstr>
      <vt:lpstr>Continuous Integration</vt:lpstr>
      <vt:lpstr>Project organization</vt:lpstr>
      <vt:lpstr>Current RAP work </vt:lpstr>
      <vt:lpstr>References and material of interest</vt:lpstr>
      <vt:lpstr>Obligatory MEMES!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a code library for wider use (A RAP PERSPECTIVE)</dc:title>
  <dc:creator>Manassis, Theodore</dc:creator>
  <cp:lastModifiedBy>Manassis, Theodore</cp:lastModifiedBy>
  <cp:revision>86</cp:revision>
  <dcterms:created xsi:type="dcterms:W3CDTF">2019-05-07T12:53:03Z</dcterms:created>
  <dcterms:modified xsi:type="dcterms:W3CDTF">2019-05-28T20:33:56Z</dcterms:modified>
</cp:coreProperties>
</file>